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091E08-232D-4E21-8D09-EA90BFF442E6}" v="1" dt="2022-12-27T16:29:54.1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7" d="100"/>
          <a:sy n="57" d="100"/>
        </p:scale>
        <p:origin x="60" y="2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resh Kumar" userId="c40c3c1f43e766ba" providerId="LiveId" clId="{95091E08-232D-4E21-8D09-EA90BFF442E6}"/>
    <pc:docChg chg="undo custSel addSld delSld modSld sldOrd addMainMaster delMainMaster">
      <pc:chgData name="Suresh Kumar" userId="c40c3c1f43e766ba" providerId="LiveId" clId="{95091E08-232D-4E21-8D09-EA90BFF442E6}" dt="2022-12-27T16:32:50.289" v="880" actId="404"/>
      <pc:docMkLst>
        <pc:docMk/>
      </pc:docMkLst>
      <pc:sldChg chg="addSp delSp modSp mod setBg modClrScheme chgLayout">
        <pc:chgData name="Suresh Kumar" userId="c40c3c1f43e766ba" providerId="LiveId" clId="{95091E08-232D-4E21-8D09-EA90BFF442E6}" dt="2022-12-27T16:32:50.289" v="880" actId="404"/>
        <pc:sldMkLst>
          <pc:docMk/>
          <pc:sldMk cId="230054946" sldId="256"/>
        </pc:sldMkLst>
        <pc:spChg chg="mod">
          <ac:chgData name="Suresh Kumar" userId="c40c3c1f43e766ba" providerId="LiveId" clId="{95091E08-232D-4E21-8D09-EA90BFF442E6}" dt="2022-12-27T16:32:50.289" v="880" actId="404"/>
          <ac:spMkLst>
            <pc:docMk/>
            <pc:sldMk cId="230054946" sldId="256"/>
            <ac:spMk id="2" creationId="{EAE10081-7AC8-B75C-81B5-39A1E84FB4FA}"/>
          </ac:spMkLst>
        </pc:spChg>
        <pc:spChg chg="del">
          <ac:chgData name="Suresh Kumar" userId="c40c3c1f43e766ba" providerId="LiveId" clId="{95091E08-232D-4E21-8D09-EA90BFF442E6}" dt="2022-12-26T16:40:01.441" v="0" actId="26606"/>
          <ac:spMkLst>
            <pc:docMk/>
            <pc:sldMk cId="230054946" sldId="256"/>
            <ac:spMk id="8" creationId="{4AA13AD3-0A4F-475A-BEBB-DEEFF5C096C3}"/>
          </ac:spMkLst>
        </pc:spChg>
        <pc:spChg chg="del">
          <ac:chgData name="Suresh Kumar" userId="c40c3c1f43e766ba" providerId="LiveId" clId="{95091E08-232D-4E21-8D09-EA90BFF442E6}" dt="2022-12-26T16:40:01.441" v="0" actId="26606"/>
          <ac:spMkLst>
            <pc:docMk/>
            <pc:sldMk cId="230054946" sldId="256"/>
            <ac:spMk id="10" creationId="{9654BDA8-EE5D-4DC8-BA6E-A93D650163BA}"/>
          </ac:spMkLst>
        </pc:spChg>
        <pc:spChg chg="add">
          <ac:chgData name="Suresh Kumar" userId="c40c3c1f43e766ba" providerId="LiveId" clId="{95091E08-232D-4E21-8D09-EA90BFF442E6}" dt="2022-12-26T16:40:01.500" v="1" actId="26606"/>
          <ac:spMkLst>
            <pc:docMk/>
            <pc:sldMk cId="230054946" sldId="256"/>
            <ac:spMk id="12" creationId="{552F9EAC-0C70-441C-AC78-65174C285730}"/>
          </ac:spMkLst>
        </pc:spChg>
        <pc:spChg chg="add">
          <ac:chgData name="Suresh Kumar" userId="c40c3c1f43e766ba" providerId="LiveId" clId="{95091E08-232D-4E21-8D09-EA90BFF442E6}" dt="2022-12-26T16:40:01.500" v="1" actId="26606"/>
          <ac:spMkLst>
            <pc:docMk/>
            <pc:sldMk cId="230054946" sldId="256"/>
            <ac:spMk id="13" creationId="{B725BC23-E0DD-4037-B2B8-7B6FA64543FB}"/>
          </ac:spMkLst>
        </pc:spChg>
        <pc:spChg chg="add">
          <ac:chgData name="Suresh Kumar" userId="c40c3c1f43e766ba" providerId="LiveId" clId="{95091E08-232D-4E21-8D09-EA90BFF442E6}" dt="2022-12-26T16:40:01.500" v="1" actId="26606"/>
          <ac:spMkLst>
            <pc:docMk/>
            <pc:sldMk cId="230054946" sldId="256"/>
            <ac:spMk id="14" creationId="{0D48F6B8-EF56-4340-982E-F4D6F5DC2F57}"/>
          </ac:spMkLst>
        </pc:spChg>
        <pc:spChg chg="add">
          <ac:chgData name="Suresh Kumar" userId="c40c3c1f43e766ba" providerId="LiveId" clId="{95091E08-232D-4E21-8D09-EA90BFF442E6}" dt="2022-12-26T16:40:01.500" v="1" actId="26606"/>
          <ac:spMkLst>
            <pc:docMk/>
            <pc:sldMk cId="230054946" sldId="256"/>
            <ac:spMk id="15" creationId="{199EE120-2D35-4A48-BAAE-238F986A13DC}"/>
          </ac:spMkLst>
        </pc:spChg>
        <pc:spChg chg="add">
          <ac:chgData name="Suresh Kumar" userId="c40c3c1f43e766ba" providerId="LiveId" clId="{95091E08-232D-4E21-8D09-EA90BFF442E6}" dt="2022-12-26T16:40:01.500" v="1" actId="26606"/>
          <ac:spMkLst>
            <pc:docMk/>
            <pc:sldMk cId="230054946" sldId="256"/>
            <ac:spMk id="16" creationId="{AC596C40-FEA6-4867-853D-CF37DE3B6BF3}"/>
          </ac:spMkLst>
        </pc:spChg>
        <pc:spChg chg="add">
          <ac:chgData name="Suresh Kumar" userId="c40c3c1f43e766ba" providerId="LiveId" clId="{95091E08-232D-4E21-8D09-EA90BFF442E6}" dt="2022-12-26T16:40:01.500" v="1" actId="26606"/>
          <ac:spMkLst>
            <pc:docMk/>
            <pc:sldMk cId="230054946" sldId="256"/>
            <ac:spMk id="18" creationId="{9DC7C5E2-274E-49A3-A8E0-46A5B8CAC3D4}"/>
          </ac:spMkLst>
        </pc:spChg>
        <pc:spChg chg="add">
          <ac:chgData name="Suresh Kumar" userId="c40c3c1f43e766ba" providerId="LiveId" clId="{95091E08-232D-4E21-8D09-EA90BFF442E6}" dt="2022-12-26T16:40:01.500" v="1" actId="26606"/>
          <ac:spMkLst>
            <pc:docMk/>
            <pc:sldMk cId="230054946" sldId="256"/>
            <ac:spMk id="20" creationId="{D6CF8D2C-9E01-48EC-8DDF-8A1FF60AED22}"/>
          </ac:spMkLst>
        </pc:spChg>
        <pc:picChg chg="del">
          <ac:chgData name="Suresh Kumar" userId="c40c3c1f43e766ba" providerId="LiveId" clId="{95091E08-232D-4E21-8D09-EA90BFF442E6}" dt="2022-12-26T16:40:01.441" v="0" actId="26606"/>
          <ac:picMkLst>
            <pc:docMk/>
            <pc:sldMk cId="230054946" sldId="256"/>
            <ac:picMk id="4" creationId="{A02FAF96-0B2D-E16A-1DCF-AEFDE896986C}"/>
          </ac:picMkLst>
        </pc:picChg>
        <pc:picChg chg="add">
          <ac:chgData name="Suresh Kumar" userId="c40c3c1f43e766ba" providerId="LiveId" clId="{95091E08-232D-4E21-8D09-EA90BFF442E6}" dt="2022-12-26T16:40:01.500" v="1" actId="26606"/>
          <ac:picMkLst>
            <pc:docMk/>
            <pc:sldMk cId="230054946" sldId="256"/>
            <ac:picMk id="17" creationId="{ED5B3432-40E8-A4E4-DE32-8D765E214390}"/>
          </ac:picMkLst>
        </pc:picChg>
      </pc:sldChg>
      <pc:sldChg chg="addSp delSp modSp new mod setBg">
        <pc:chgData name="Suresh Kumar" userId="c40c3c1f43e766ba" providerId="LiveId" clId="{95091E08-232D-4E21-8D09-EA90BFF442E6}" dt="2022-12-27T16:02:19.913" v="261" actId="403"/>
        <pc:sldMkLst>
          <pc:docMk/>
          <pc:sldMk cId="230635635" sldId="257"/>
        </pc:sldMkLst>
        <pc:spChg chg="mod">
          <ac:chgData name="Suresh Kumar" userId="c40c3c1f43e766ba" providerId="LiveId" clId="{95091E08-232D-4E21-8D09-EA90BFF442E6}" dt="2022-12-27T16:01:53.226" v="251" actId="26606"/>
          <ac:spMkLst>
            <pc:docMk/>
            <pc:sldMk cId="230635635" sldId="257"/>
            <ac:spMk id="2" creationId="{FF04E91E-292C-1313-BEEE-9F333C1E8997}"/>
          </ac:spMkLst>
        </pc:spChg>
        <pc:spChg chg="mod">
          <ac:chgData name="Suresh Kumar" userId="c40c3c1f43e766ba" providerId="LiveId" clId="{95091E08-232D-4E21-8D09-EA90BFF442E6}" dt="2022-12-27T16:02:19.913" v="261" actId="403"/>
          <ac:spMkLst>
            <pc:docMk/>
            <pc:sldMk cId="230635635" sldId="257"/>
            <ac:spMk id="3" creationId="{23A60F17-B096-0611-3303-7D1A4E361622}"/>
          </ac:spMkLst>
        </pc:spChg>
        <pc:spChg chg="add del">
          <ac:chgData name="Suresh Kumar" userId="c40c3c1f43e766ba" providerId="LiveId" clId="{95091E08-232D-4E21-8D09-EA90BFF442E6}" dt="2022-12-27T16:01:53.226" v="251" actId="26606"/>
          <ac:spMkLst>
            <pc:docMk/>
            <pc:sldMk cId="230635635" sldId="257"/>
            <ac:spMk id="8" creationId="{099405E2-1A96-4DBA-A9DC-4C2A1B421CA9}"/>
          </ac:spMkLst>
        </pc:spChg>
        <pc:spChg chg="add del">
          <ac:chgData name="Suresh Kumar" userId="c40c3c1f43e766ba" providerId="LiveId" clId="{95091E08-232D-4E21-8D09-EA90BFF442E6}" dt="2022-12-27T16:01:53.226" v="251" actId="26606"/>
          <ac:spMkLst>
            <pc:docMk/>
            <pc:sldMk cId="230635635" sldId="257"/>
            <ac:spMk id="10" creationId="{3DB426D6-FD66-4A48-A6EB-235CF40812EE}"/>
          </ac:spMkLst>
        </pc:spChg>
        <pc:spChg chg="add del">
          <ac:chgData name="Suresh Kumar" userId="c40c3c1f43e766ba" providerId="LiveId" clId="{95091E08-232D-4E21-8D09-EA90BFF442E6}" dt="2022-12-27T16:01:53.226" v="251" actId="26606"/>
          <ac:spMkLst>
            <pc:docMk/>
            <pc:sldMk cId="230635635" sldId="257"/>
            <ac:spMk id="12" creationId="{79855050-A75B-4DD0-9B56-8B1C7722D884}"/>
          </ac:spMkLst>
        </pc:spChg>
        <pc:spChg chg="add del">
          <ac:chgData name="Suresh Kumar" userId="c40c3c1f43e766ba" providerId="LiveId" clId="{95091E08-232D-4E21-8D09-EA90BFF442E6}" dt="2022-12-27T16:01:53.226" v="251" actId="26606"/>
          <ac:spMkLst>
            <pc:docMk/>
            <pc:sldMk cId="230635635" sldId="257"/>
            <ac:spMk id="14" creationId="{C509E6C1-B33E-49E8-8D77-7D2A9B49E878}"/>
          </ac:spMkLst>
        </pc:spChg>
        <pc:spChg chg="add del">
          <ac:chgData name="Suresh Kumar" userId="c40c3c1f43e766ba" providerId="LiveId" clId="{95091E08-232D-4E21-8D09-EA90BFF442E6}" dt="2022-12-27T16:01:53.226" v="251" actId="26606"/>
          <ac:spMkLst>
            <pc:docMk/>
            <pc:sldMk cId="230635635" sldId="257"/>
            <ac:spMk id="16" creationId="{5E6738EB-6FF0-4AF9-8462-57F4494B88B2}"/>
          </ac:spMkLst>
        </pc:spChg>
        <pc:spChg chg="add del">
          <ac:chgData name="Suresh Kumar" userId="c40c3c1f43e766ba" providerId="LiveId" clId="{95091E08-232D-4E21-8D09-EA90BFF442E6}" dt="2022-12-27T16:01:53.226" v="251" actId="26606"/>
          <ac:spMkLst>
            <pc:docMk/>
            <pc:sldMk cId="230635635" sldId="257"/>
            <ac:spMk id="18" creationId="{DB791336-FCAA-4174-9303-B3F374861110}"/>
          </ac:spMkLst>
        </pc:spChg>
        <pc:spChg chg="add del">
          <ac:chgData name="Suresh Kumar" userId="c40c3c1f43e766ba" providerId="LiveId" clId="{95091E08-232D-4E21-8D09-EA90BFF442E6}" dt="2022-12-27T16:01:53.226" v="251" actId="26606"/>
          <ac:spMkLst>
            <pc:docMk/>
            <pc:sldMk cId="230635635" sldId="257"/>
            <ac:spMk id="20" creationId="{988521F4-D44A-42C5-9BDB-5CA25554098B}"/>
          </ac:spMkLst>
        </pc:spChg>
        <pc:spChg chg="add del">
          <ac:chgData name="Suresh Kumar" userId="c40c3c1f43e766ba" providerId="LiveId" clId="{95091E08-232D-4E21-8D09-EA90BFF442E6}" dt="2022-12-27T16:01:53.226" v="251" actId="26606"/>
          <ac:spMkLst>
            <pc:docMk/>
            <pc:sldMk cId="230635635" sldId="257"/>
            <ac:spMk id="22" creationId="{AD0687CC-D1D8-44B2-9573-CC65510ECBF0}"/>
          </ac:spMkLst>
        </pc:spChg>
        <pc:spChg chg="add del">
          <ac:chgData name="Suresh Kumar" userId="c40c3c1f43e766ba" providerId="LiveId" clId="{95091E08-232D-4E21-8D09-EA90BFF442E6}" dt="2022-12-27T16:01:53.226" v="251" actId="26606"/>
          <ac:spMkLst>
            <pc:docMk/>
            <pc:sldMk cId="230635635" sldId="257"/>
            <ac:spMk id="24" creationId="{CA212158-300D-44D0-9CCE-472C3F669EE1}"/>
          </ac:spMkLst>
        </pc:spChg>
        <pc:spChg chg="add">
          <ac:chgData name="Suresh Kumar" userId="c40c3c1f43e766ba" providerId="LiveId" clId="{95091E08-232D-4E21-8D09-EA90BFF442E6}" dt="2022-12-27T16:01:53.226" v="251" actId="26606"/>
          <ac:spMkLst>
            <pc:docMk/>
            <pc:sldMk cId="230635635" sldId="257"/>
            <ac:spMk id="29" creationId="{72526924-84D3-45FB-A5FE-62D8FCBF53B6}"/>
          </ac:spMkLst>
        </pc:spChg>
        <pc:spChg chg="add">
          <ac:chgData name="Suresh Kumar" userId="c40c3c1f43e766ba" providerId="LiveId" clId="{95091E08-232D-4E21-8D09-EA90BFF442E6}" dt="2022-12-27T16:01:53.226" v="251" actId="26606"/>
          <ac:spMkLst>
            <pc:docMk/>
            <pc:sldMk cId="230635635" sldId="257"/>
            <ac:spMk id="31" creationId="{5C2A6256-1DD0-4E4B-A8B3-9A711B4DBE0C}"/>
          </ac:spMkLst>
        </pc:spChg>
        <pc:spChg chg="add">
          <ac:chgData name="Suresh Kumar" userId="c40c3c1f43e766ba" providerId="LiveId" clId="{95091E08-232D-4E21-8D09-EA90BFF442E6}" dt="2022-12-27T16:01:53.226" v="251" actId="26606"/>
          <ac:spMkLst>
            <pc:docMk/>
            <pc:sldMk cId="230635635" sldId="257"/>
            <ac:spMk id="33" creationId="{41760540-185E-4652-BFD2-9B362EF3BC99}"/>
          </ac:spMkLst>
        </pc:spChg>
        <pc:spChg chg="add">
          <ac:chgData name="Suresh Kumar" userId="c40c3c1f43e766ba" providerId="LiveId" clId="{95091E08-232D-4E21-8D09-EA90BFF442E6}" dt="2022-12-27T16:01:53.226" v="251" actId="26606"/>
          <ac:spMkLst>
            <pc:docMk/>
            <pc:sldMk cId="230635635" sldId="257"/>
            <ac:spMk id="35" creationId="{729789F4-85C1-41A0-83EB-992E22210CB9}"/>
          </ac:spMkLst>
        </pc:spChg>
        <pc:spChg chg="add">
          <ac:chgData name="Suresh Kumar" userId="c40c3c1f43e766ba" providerId="LiveId" clId="{95091E08-232D-4E21-8D09-EA90BFF442E6}" dt="2022-12-27T16:01:53.226" v="251" actId="26606"/>
          <ac:spMkLst>
            <pc:docMk/>
            <pc:sldMk cId="230635635" sldId="257"/>
            <ac:spMk id="37" creationId="{9D9D367D-6DD2-4A7C-8918-0DCAC297559A}"/>
          </ac:spMkLst>
        </pc:spChg>
      </pc:sldChg>
      <pc:sldChg chg="new del">
        <pc:chgData name="Suresh Kumar" userId="c40c3c1f43e766ba" providerId="LiveId" clId="{95091E08-232D-4E21-8D09-EA90BFF442E6}" dt="2022-12-26T16:40:11.539" v="3" actId="680"/>
        <pc:sldMkLst>
          <pc:docMk/>
          <pc:sldMk cId="2318478457" sldId="257"/>
        </pc:sldMkLst>
      </pc:sldChg>
      <pc:sldChg chg="addSp modSp new mod setBg">
        <pc:chgData name="Suresh Kumar" userId="c40c3c1f43e766ba" providerId="LiveId" clId="{95091E08-232D-4E21-8D09-EA90BFF442E6}" dt="2022-12-27T16:04:43.427" v="319" actId="403"/>
        <pc:sldMkLst>
          <pc:docMk/>
          <pc:sldMk cId="3397259193" sldId="258"/>
        </pc:sldMkLst>
        <pc:spChg chg="mod">
          <ac:chgData name="Suresh Kumar" userId="c40c3c1f43e766ba" providerId="LiveId" clId="{95091E08-232D-4E21-8D09-EA90BFF442E6}" dt="2022-12-27T16:04:38.879" v="317" actId="26606"/>
          <ac:spMkLst>
            <pc:docMk/>
            <pc:sldMk cId="3397259193" sldId="258"/>
            <ac:spMk id="2" creationId="{088D836D-284B-EBAF-9E1B-F8FACE2C4B32}"/>
          </ac:spMkLst>
        </pc:spChg>
        <pc:spChg chg="mod">
          <ac:chgData name="Suresh Kumar" userId="c40c3c1f43e766ba" providerId="LiveId" clId="{95091E08-232D-4E21-8D09-EA90BFF442E6}" dt="2022-12-27T16:04:43.427" v="319" actId="403"/>
          <ac:spMkLst>
            <pc:docMk/>
            <pc:sldMk cId="3397259193" sldId="258"/>
            <ac:spMk id="3" creationId="{278D4C75-72C3-A29F-CDBE-6D3521452B46}"/>
          </ac:spMkLst>
        </pc:spChg>
        <pc:spChg chg="add">
          <ac:chgData name="Suresh Kumar" userId="c40c3c1f43e766ba" providerId="LiveId" clId="{95091E08-232D-4E21-8D09-EA90BFF442E6}" dt="2022-12-27T16:04:38.879" v="317" actId="26606"/>
          <ac:spMkLst>
            <pc:docMk/>
            <pc:sldMk cId="3397259193" sldId="258"/>
            <ac:spMk id="8" creationId="{72526924-84D3-45FB-A5FE-62D8FCBF53B6}"/>
          </ac:spMkLst>
        </pc:spChg>
        <pc:spChg chg="add">
          <ac:chgData name="Suresh Kumar" userId="c40c3c1f43e766ba" providerId="LiveId" clId="{95091E08-232D-4E21-8D09-EA90BFF442E6}" dt="2022-12-27T16:04:38.879" v="317" actId="26606"/>
          <ac:spMkLst>
            <pc:docMk/>
            <pc:sldMk cId="3397259193" sldId="258"/>
            <ac:spMk id="10" creationId="{5C2A6256-1DD0-4E4B-A8B3-9A711B4DBE0C}"/>
          </ac:spMkLst>
        </pc:spChg>
        <pc:spChg chg="add">
          <ac:chgData name="Suresh Kumar" userId="c40c3c1f43e766ba" providerId="LiveId" clId="{95091E08-232D-4E21-8D09-EA90BFF442E6}" dt="2022-12-27T16:04:38.879" v="317" actId="26606"/>
          <ac:spMkLst>
            <pc:docMk/>
            <pc:sldMk cId="3397259193" sldId="258"/>
            <ac:spMk id="12" creationId="{41760540-185E-4652-BFD2-9B362EF3BC99}"/>
          </ac:spMkLst>
        </pc:spChg>
        <pc:spChg chg="add">
          <ac:chgData name="Suresh Kumar" userId="c40c3c1f43e766ba" providerId="LiveId" clId="{95091E08-232D-4E21-8D09-EA90BFF442E6}" dt="2022-12-27T16:04:38.879" v="317" actId="26606"/>
          <ac:spMkLst>
            <pc:docMk/>
            <pc:sldMk cId="3397259193" sldId="258"/>
            <ac:spMk id="14" creationId="{729789F4-85C1-41A0-83EB-992E22210CB9}"/>
          </ac:spMkLst>
        </pc:spChg>
        <pc:spChg chg="add">
          <ac:chgData name="Suresh Kumar" userId="c40c3c1f43e766ba" providerId="LiveId" clId="{95091E08-232D-4E21-8D09-EA90BFF442E6}" dt="2022-12-27T16:04:38.879" v="317" actId="26606"/>
          <ac:spMkLst>
            <pc:docMk/>
            <pc:sldMk cId="3397259193" sldId="258"/>
            <ac:spMk id="16" creationId="{9D9D367D-6DD2-4A7C-8918-0DCAC297559A}"/>
          </ac:spMkLst>
        </pc:spChg>
      </pc:sldChg>
      <pc:sldChg chg="addSp delSp modSp new mod setBg">
        <pc:chgData name="Suresh Kumar" userId="c40c3c1f43e766ba" providerId="LiveId" clId="{95091E08-232D-4E21-8D09-EA90BFF442E6}" dt="2022-12-27T16:09:44.199" v="402" actId="27636"/>
        <pc:sldMkLst>
          <pc:docMk/>
          <pc:sldMk cId="2148411228" sldId="259"/>
        </pc:sldMkLst>
        <pc:spChg chg="mod">
          <ac:chgData name="Suresh Kumar" userId="c40c3c1f43e766ba" providerId="LiveId" clId="{95091E08-232D-4E21-8D09-EA90BFF442E6}" dt="2022-12-27T16:09:37.509" v="400" actId="26606"/>
          <ac:spMkLst>
            <pc:docMk/>
            <pc:sldMk cId="2148411228" sldId="259"/>
            <ac:spMk id="2" creationId="{0CD49CDB-DF85-464F-BB90-09E5134C6304}"/>
          </ac:spMkLst>
        </pc:spChg>
        <pc:spChg chg="mod">
          <ac:chgData name="Suresh Kumar" userId="c40c3c1f43e766ba" providerId="LiveId" clId="{95091E08-232D-4E21-8D09-EA90BFF442E6}" dt="2022-12-27T16:09:44.199" v="402" actId="27636"/>
          <ac:spMkLst>
            <pc:docMk/>
            <pc:sldMk cId="2148411228" sldId="259"/>
            <ac:spMk id="3" creationId="{4D0F3EC1-88EE-01D7-325D-6D252E668369}"/>
          </ac:spMkLst>
        </pc:spChg>
        <pc:spChg chg="add del">
          <ac:chgData name="Suresh Kumar" userId="c40c3c1f43e766ba" providerId="LiveId" clId="{95091E08-232D-4E21-8D09-EA90BFF442E6}" dt="2022-12-27T16:09:37.509" v="400" actId="26606"/>
          <ac:spMkLst>
            <pc:docMk/>
            <pc:sldMk cId="2148411228" sldId="259"/>
            <ac:spMk id="8" creationId="{DA4E7B50-D68C-43EB-930F-EA442A13A9B2}"/>
          </ac:spMkLst>
        </pc:spChg>
        <pc:spChg chg="add del">
          <ac:chgData name="Suresh Kumar" userId="c40c3c1f43e766ba" providerId="LiveId" clId="{95091E08-232D-4E21-8D09-EA90BFF442E6}" dt="2022-12-27T16:09:37.509" v="400" actId="26606"/>
          <ac:spMkLst>
            <pc:docMk/>
            <pc:sldMk cId="2148411228" sldId="259"/>
            <ac:spMk id="10" creationId="{3611DA2B-4CF7-4A57-82AC-FA120DE44DB9}"/>
          </ac:spMkLst>
        </pc:spChg>
        <pc:spChg chg="add del">
          <ac:chgData name="Suresh Kumar" userId="c40c3c1f43e766ba" providerId="LiveId" clId="{95091E08-232D-4E21-8D09-EA90BFF442E6}" dt="2022-12-27T16:09:37.509" v="400" actId="26606"/>
          <ac:spMkLst>
            <pc:docMk/>
            <pc:sldMk cId="2148411228" sldId="259"/>
            <ac:spMk id="12" creationId="{02822754-E01B-4742-88B9-BE0984BAFE58}"/>
          </ac:spMkLst>
        </pc:spChg>
        <pc:spChg chg="add del">
          <ac:chgData name="Suresh Kumar" userId="c40c3c1f43e766ba" providerId="LiveId" clId="{95091E08-232D-4E21-8D09-EA90BFF442E6}" dt="2022-12-27T16:09:37.509" v="400" actId="26606"/>
          <ac:spMkLst>
            <pc:docMk/>
            <pc:sldMk cId="2148411228" sldId="259"/>
            <ac:spMk id="14" creationId="{65304E59-B4DC-4CA3-89F1-5C88000EB708}"/>
          </ac:spMkLst>
        </pc:spChg>
        <pc:spChg chg="add del">
          <ac:chgData name="Suresh Kumar" userId="c40c3c1f43e766ba" providerId="LiveId" clId="{95091E08-232D-4E21-8D09-EA90BFF442E6}" dt="2022-12-27T16:09:37.509" v="400" actId="26606"/>
          <ac:spMkLst>
            <pc:docMk/>
            <pc:sldMk cId="2148411228" sldId="259"/>
            <ac:spMk id="16" creationId="{C1CF7BFC-0A02-4106-88A8-CCC0D944451E}"/>
          </ac:spMkLst>
        </pc:spChg>
        <pc:spChg chg="add del">
          <ac:chgData name="Suresh Kumar" userId="c40c3c1f43e766ba" providerId="LiveId" clId="{95091E08-232D-4E21-8D09-EA90BFF442E6}" dt="2022-12-27T16:09:37.509" v="400" actId="26606"/>
          <ac:spMkLst>
            <pc:docMk/>
            <pc:sldMk cId="2148411228" sldId="259"/>
            <ac:spMk id="18" creationId="{1C1079DE-42AC-4D2A-8027-2E9A51B36D7E}"/>
          </ac:spMkLst>
        </pc:spChg>
        <pc:spChg chg="add del">
          <ac:chgData name="Suresh Kumar" userId="c40c3c1f43e766ba" providerId="LiveId" clId="{95091E08-232D-4E21-8D09-EA90BFF442E6}" dt="2022-12-27T16:09:37.509" v="400" actId="26606"/>
          <ac:spMkLst>
            <pc:docMk/>
            <pc:sldMk cId="2148411228" sldId="259"/>
            <ac:spMk id="20" creationId="{387C5BBA-BBE2-4821-96CF-38FC49570F60}"/>
          </ac:spMkLst>
        </pc:spChg>
        <pc:spChg chg="add del">
          <ac:chgData name="Suresh Kumar" userId="c40c3c1f43e766ba" providerId="LiveId" clId="{95091E08-232D-4E21-8D09-EA90BFF442E6}" dt="2022-12-27T16:09:37.509" v="400" actId="26606"/>
          <ac:spMkLst>
            <pc:docMk/>
            <pc:sldMk cId="2148411228" sldId="259"/>
            <ac:spMk id="22" creationId="{73167A8C-FFEF-4D1B-8459-E2BB5C045FAE}"/>
          </ac:spMkLst>
        </pc:spChg>
        <pc:spChg chg="add del">
          <ac:chgData name="Suresh Kumar" userId="c40c3c1f43e766ba" providerId="LiveId" clId="{95091E08-232D-4E21-8D09-EA90BFF442E6}" dt="2022-12-27T16:09:37.509" v="400" actId="26606"/>
          <ac:spMkLst>
            <pc:docMk/>
            <pc:sldMk cId="2148411228" sldId="259"/>
            <ac:spMk id="24" creationId="{1CA3DFBE-30A6-4BDE-9238-14F3652B4F99}"/>
          </ac:spMkLst>
        </pc:spChg>
        <pc:spChg chg="add">
          <ac:chgData name="Suresh Kumar" userId="c40c3c1f43e766ba" providerId="LiveId" clId="{95091E08-232D-4E21-8D09-EA90BFF442E6}" dt="2022-12-27T16:09:37.509" v="400" actId="26606"/>
          <ac:spMkLst>
            <pc:docMk/>
            <pc:sldMk cId="2148411228" sldId="259"/>
            <ac:spMk id="29" creationId="{72526924-84D3-45FB-A5FE-62D8FCBF53B6}"/>
          </ac:spMkLst>
        </pc:spChg>
        <pc:spChg chg="add">
          <ac:chgData name="Suresh Kumar" userId="c40c3c1f43e766ba" providerId="LiveId" clId="{95091E08-232D-4E21-8D09-EA90BFF442E6}" dt="2022-12-27T16:09:37.509" v="400" actId="26606"/>
          <ac:spMkLst>
            <pc:docMk/>
            <pc:sldMk cId="2148411228" sldId="259"/>
            <ac:spMk id="31" creationId="{5C2A6256-1DD0-4E4B-A8B3-9A711B4DBE0C}"/>
          </ac:spMkLst>
        </pc:spChg>
        <pc:spChg chg="add">
          <ac:chgData name="Suresh Kumar" userId="c40c3c1f43e766ba" providerId="LiveId" clId="{95091E08-232D-4E21-8D09-EA90BFF442E6}" dt="2022-12-27T16:09:37.509" v="400" actId="26606"/>
          <ac:spMkLst>
            <pc:docMk/>
            <pc:sldMk cId="2148411228" sldId="259"/>
            <ac:spMk id="33" creationId="{41760540-185E-4652-BFD2-9B362EF3BC99}"/>
          </ac:spMkLst>
        </pc:spChg>
        <pc:spChg chg="add">
          <ac:chgData name="Suresh Kumar" userId="c40c3c1f43e766ba" providerId="LiveId" clId="{95091E08-232D-4E21-8D09-EA90BFF442E6}" dt="2022-12-27T16:09:37.509" v="400" actId="26606"/>
          <ac:spMkLst>
            <pc:docMk/>
            <pc:sldMk cId="2148411228" sldId="259"/>
            <ac:spMk id="35" creationId="{729789F4-85C1-41A0-83EB-992E22210CB9}"/>
          </ac:spMkLst>
        </pc:spChg>
        <pc:spChg chg="add">
          <ac:chgData name="Suresh Kumar" userId="c40c3c1f43e766ba" providerId="LiveId" clId="{95091E08-232D-4E21-8D09-EA90BFF442E6}" dt="2022-12-27T16:09:37.509" v="400" actId="26606"/>
          <ac:spMkLst>
            <pc:docMk/>
            <pc:sldMk cId="2148411228" sldId="259"/>
            <ac:spMk id="37" creationId="{9D9D367D-6DD2-4A7C-8918-0DCAC297559A}"/>
          </ac:spMkLst>
        </pc:spChg>
      </pc:sldChg>
      <pc:sldChg chg="addSp modSp new mod setBg">
        <pc:chgData name="Suresh Kumar" userId="c40c3c1f43e766ba" providerId="LiveId" clId="{95091E08-232D-4E21-8D09-EA90BFF442E6}" dt="2022-12-27T16:18:03.387" v="580" actId="27636"/>
        <pc:sldMkLst>
          <pc:docMk/>
          <pc:sldMk cId="2745554568" sldId="260"/>
        </pc:sldMkLst>
        <pc:spChg chg="mod">
          <ac:chgData name="Suresh Kumar" userId="c40c3c1f43e766ba" providerId="LiveId" clId="{95091E08-232D-4E21-8D09-EA90BFF442E6}" dt="2022-12-27T16:17:46.047" v="571" actId="26606"/>
          <ac:spMkLst>
            <pc:docMk/>
            <pc:sldMk cId="2745554568" sldId="260"/>
            <ac:spMk id="2" creationId="{A86E6F8D-BE63-8D52-00E9-BF0E47817D08}"/>
          </ac:spMkLst>
        </pc:spChg>
        <pc:spChg chg="mod">
          <ac:chgData name="Suresh Kumar" userId="c40c3c1f43e766ba" providerId="LiveId" clId="{95091E08-232D-4E21-8D09-EA90BFF442E6}" dt="2022-12-27T16:18:03.387" v="580" actId="27636"/>
          <ac:spMkLst>
            <pc:docMk/>
            <pc:sldMk cId="2745554568" sldId="260"/>
            <ac:spMk id="3" creationId="{D468B3EE-EF8B-8C1C-CA65-FAA573BBCA2F}"/>
          </ac:spMkLst>
        </pc:spChg>
        <pc:spChg chg="add">
          <ac:chgData name="Suresh Kumar" userId="c40c3c1f43e766ba" providerId="LiveId" clId="{95091E08-232D-4E21-8D09-EA90BFF442E6}" dt="2022-12-27T16:17:46.047" v="571" actId="26606"/>
          <ac:spMkLst>
            <pc:docMk/>
            <pc:sldMk cId="2745554568" sldId="260"/>
            <ac:spMk id="8" creationId="{72526924-84D3-45FB-A5FE-62D8FCBF53B6}"/>
          </ac:spMkLst>
        </pc:spChg>
        <pc:spChg chg="add">
          <ac:chgData name="Suresh Kumar" userId="c40c3c1f43e766ba" providerId="LiveId" clId="{95091E08-232D-4E21-8D09-EA90BFF442E6}" dt="2022-12-27T16:17:46.047" v="571" actId="26606"/>
          <ac:spMkLst>
            <pc:docMk/>
            <pc:sldMk cId="2745554568" sldId="260"/>
            <ac:spMk id="10" creationId="{5C2A6256-1DD0-4E4B-A8B3-9A711B4DBE0C}"/>
          </ac:spMkLst>
        </pc:spChg>
        <pc:spChg chg="add">
          <ac:chgData name="Suresh Kumar" userId="c40c3c1f43e766ba" providerId="LiveId" clId="{95091E08-232D-4E21-8D09-EA90BFF442E6}" dt="2022-12-27T16:17:46.047" v="571" actId="26606"/>
          <ac:spMkLst>
            <pc:docMk/>
            <pc:sldMk cId="2745554568" sldId="260"/>
            <ac:spMk id="12" creationId="{41760540-185E-4652-BFD2-9B362EF3BC99}"/>
          </ac:spMkLst>
        </pc:spChg>
        <pc:spChg chg="add">
          <ac:chgData name="Suresh Kumar" userId="c40c3c1f43e766ba" providerId="LiveId" clId="{95091E08-232D-4E21-8D09-EA90BFF442E6}" dt="2022-12-27T16:17:46.047" v="571" actId="26606"/>
          <ac:spMkLst>
            <pc:docMk/>
            <pc:sldMk cId="2745554568" sldId="260"/>
            <ac:spMk id="14" creationId="{729789F4-85C1-41A0-83EB-992E22210CB9}"/>
          </ac:spMkLst>
        </pc:spChg>
        <pc:spChg chg="add">
          <ac:chgData name="Suresh Kumar" userId="c40c3c1f43e766ba" providerId="LiveId" clId="{95091E08-232D-4E21-8D09-EA90BFF442E6}" dt="2022-12-27T16:17:46.047" v="571" actId="26606"/>
          <ac:spMkLst>
            <pc:docMk/>
            <pc:sldMk cId="2745554568" sldId="260"/>
            <ac:spMk id="16" creationId="{9D9D367D-6DD2-4A7C-8918-0DCAC297559A}"/>
          </ac:spMkLst>
        </pc:spChg>
      </pc:sldChg>
      <pc:sldChg chg="addSp delSp modSp new mod setBg">
        <pc:chgData name="Suresh Kumar" userId="c40c3c1f43e766ba" providerId="LiveId" clId="{95091E08-232D-4E21-8D09-EA90BFF442E6}" dt="2022-12-27T16:20:57.823" v="645" actId="26606"/>
        <pc:sldMkLst>
          <pc:docMk/>
          <pc:sldMk cId="125279378" sldId="261"/>
        </pc:sldMkLst>
        <pc:spChg chg="mod">
          <ac:chgData name="Suresh Kumar" userId="c40c3c1f43e766ba" providerId="LiveId" clId="{95091E08-232D-4E21-8D09-EA90BFF442E6}" dt="2022-12-27T16:20:57.823" v="645" actId="26606"/>
          <ac:spMkLst>
            <pc:docMk/>
            <pc:sldMk cId="125279378" sldId="261"/>
            <ac:spMk id="2" creationId="{AFEA2DDA-F4F2-A1E8-A1A6-188375414829}"/>
          </ac:spMkLst>
        </pc:spChg>
        <pc:spChg chg="del mod">
          <ac:chgData name="Suresh Kumar" userId="c40c3c1f43e766ba" providerId="LiveId" clId="{95091E08-232D-4E21-8D09-EA90BFF442E6}" dt="2022-12-27T16:20:57.823" v="645" actId="26606"/>
          <ac:spMkLst>
            <pc:docMk/>
            <pc:sldMk cId="125279378" sldId="261"/>
            <ac:spMk id="3" creationId="{76BE7928-03A0-F4F6-AE21-0C65DB664473}"/>
          </ac:spMkLst>
        </pc:spChg>
        <pc:spChg chg="add">
          <ac:chgData name="Suresh Kumar" userId="c40c3c1f43e766ba" providerId="LiveId" clId="{95091E08-232D-4E21-8D09-EA90BFF442E6}" dt="2022-12-27T16:20:57.823" v="645" actId="26606"/>
          <ac:spMkLst>
            <pc:docMk/>
            <pc:sldMk cId="125279378" sldId="261"/>
            <ac:spMk id="9" creationId="{72526924-84D3-45FB-A5FE-62D8FCBF53B6}"/>
          </ac:spMkLst>
        </pc:spChg>
        <pc:spChg chg="add">
          <ac:chgData name="Suresh Kumar" userId="c40c3c1f43e766ba" providerId="LiveId" clId="{95091E08-232D-4E21-8D09-EA90BFF442E6}" dt="2022-12-27T16:20:57.823" v="645" actId="26606"/>
          <ac:spMkLst>
            <pc:docMk/>
            <pc:sldMk cId="125279378" sldId="261"/>
            <ac:spMk id="11" creationId="{5C2A6256-1DD0-4E4B-A8B3-9A711B4DBE0C}"/>
          </ac:spMkLst>
        </pc:spChg>
        <pc:spChg chg="add">
          <ac:chgData name="Suresh Kumar" userId="c40c3c1f43e766ba" providerId="LiveId" clId="{95091E08-232D-4E21-8D09-EA90BFF442E6}" dt="2022-12-27T16:20:57.823" v="645" actId="26606"/>
          <ac:spMkLst>
            <pc:docMk/>
            <pc:sldMk cId="125279378" sldId="261"/>
            <ac:spMk id="13" creationId="{41760540-185E-4652-BFD2-9B362EF3BC99}"/>
          </ac:spMkLst>
        </pc:spChg>
        <pc:spChg chg="add">
          <ac:chgData name="Suresh Kumar" userId="c40c3c1f43e766ba" providerId="LiveId" clId="{95091E08-232D-4E21-8D09-EA90BFF442E6}" dt="2022-12-27T16:20:57.823" v="645" actId="26606"/>
          <ac:spMkLst>
            <pc:docMk/>
            <pc:sldMk cId="125279378" sldId="261"/>
            <ac:spMk id="15" creationId="{729789F4-85C1-41A0-83EB-992E22210CB9}"/>
          </ac:spMkLst>
        </pc:spChg>
        <pc:spChg chg="add">
          <ac:chgData name="Suresh Kumar" userId="c40c3c1f43e766ba" providerId="LiveId" clId="{95091E08-232D-4E21-8D09-EA90BFF442E6}" dt="2022-12-27T16:20:57.823" v="645" actId="26606"/>
          <ac:spMkLst>
            <pc:docMk/>
            <pc:sldMk cId="125279378" sldId="261"/>
            <ac:spMk id="17" creationId="{9D9D367D-6DD2-4A7C-8918-0DCAC297559A}"/>
          </ac:spMkLst>
        </pc:spChg>
        <pc:graphicFrameChg chg="add">
          <ac:chgData name="Suresh Kumar" userId="c40c3c1f43e766ba" providerId="LiveId" clId="{95091E08-232D-4E21-8D09-EA90BFF442E6}" dt="2022-12-27T16:20:57.823" v="645" actId="26606"/>
          <ac:graphicFrameMkLst>
            <pc:docMk/>
            <pc:sldMk cId="125279378" sldId="261"/>
            <ac:graphicFrameMk id="5" creationId="{741A9806-A64B-8D90-E5AA-3339EC695D54}"/>
          </ac:graphicFrameMkLst>
        </pc:graphicFrameChg>
      </pc:sldChg>
      <pc:sldChg chg="addSp modSp new mod ord setBg">
        <pc:chgData name="Suresh Kumar" userId="c40c3c1f43e766ba" providerId="LiveId" clId="{95091E08-232D-4E21-8D09-EA90BFF442E6}" dt="2022-12-27T16:26:57.988" v="749"/>
        <pc:sldMkLst>
          <pc:docMk/>
          <pc:sldMk cId="3329306975" sldId="262"/>
        </pc:sldMkLst>
        <pc:spChg chg="mod">
          <ac:chgData name="Suresh Kumar" userId="c40c3c1f43e766ba" providerId="LiveId" clId="{95091E08-232D-4E21-8D09-EA90BFF442E6}" dt="2022-12-27T16:22:43.318" v="669" actId="403"/>
          <ac:spMkLst>
            <pc:docMk/>
            <pc:sldMk cId="3329306975" sldId="262"/>
            <ac:spMk id="2" creationId="{0EB3693C-F24F-FF4D-690A-28C3F140EB4E}"/>
          </ac:spMkLst>
        </pc:spChg>
        <pc:spChg chg="mod">
          <ac:chgData name="Suresh Kumar" userId="c40c3c1f43e766ba" providerId="LiveId" clId="{95091E08-232D-4E21-8D09-EA90BFF442E6}" dt="2022-12-27T16:22:39.086" v="666" actId="403"/>
          <ac:spMkLst>
            <pc:docMk/>
            <pc:sldMk cId="3329306975" sldId="262"/>
            <ac:spMk id="3" creationId="{4BA1902D-FE5B-20F7-E401-00EC7F08A729}"/>
          </ac:spMkLst>
        </pc:spChg>
        <pc:spChg chg="add">
          <ac:chgData name="Suresh Kumar" userId="c40c3c1f43e766ba" providerId="LiveId" clId="{95091E08-232D-4E21-8D09-EA90BFF442E6}" dt="2022-12-27T16:22:32.388" v="663" actId="26606"/>
          <ac:spMkLst>
            <pc:docMk/>
            <pc:sldMk cId="3329306975" sldId="262"/>
            <ac:spMk id="8" creationId="{72526924-84D3-45FB-A5FE-62D8FCBF53B6}"/>
          </ac:spMkLst>
        </pc:spChg>
        <pc:spChg chg="add">
          <ac:chgData name="Suresh Kumar" userId="c40c3c1f43e766ba" providerId="LiveId" clId="{95091E08-232D-4E21-8D09-EA90BFF442E6}" dt="2022-12-27T16:22:32.388" v="663" actId="26606"/>
          <ac:spMkLst>
            <pc:docMk/>
            <pc:sldMk cId="3329306975" sldId="262"/>
            <ac:spMk id="10" creationId="{5C2A6256-1DD0-4E4B-A8B3-9A711B4DBE0C}"/>
          </ac:spMkLst>
        </pc:spChg>
        <pc:spChg chg="add">
          <ac:chgData name="Suresh Kumar" userId="c40c3c1f43e766ba" providerId="LiveId" clId="{95091E08-232D-4E21-8D09-EA90BFF442E6}" dt="2022-12-27T16:22:32.388" v="663" actId="26606"/>
          <ac:spMkLst>
            <pc:docMk/>
            <pc:sldMk cId="3329306975" sldId="262"/>
            <ac:spMk id="12" creationId="{41760540-185E-4652-BFD2-9B362EF3BC99}"/>
          </ac:spMkLst>
        </pc:spChg>
        <pc:spChg chg="add">
          <ac:chgData name="Suresh Kumar" userId="c40c3c1f43e766ba" providerId="LiveId" clId="{95091E08-232D-4E21-8D09-EA90BFF442E6}" dt="2022-12-27T16:22:32.388" v="663" actId="26606"/>
          <ac:spMkLst>
            <pc:docMk/>
            <pc:sldMk cId="3329306975" sldId="262"/>
            <ac:spMk id="14" creationId="{729789F4-85C1-41A0-83EB-992E22210CB9}"/>
          </ac:spMkLst>
        </pc:spChg>
        <pc:spChg chg="add">
          <ac:chgData name="Suresh Kumar" userId="c40c3c1f43e766ba" providerId="LiveId" clId="{95091E08-232D-4E21-8D09-EA90BFF442E6}" dt="2022-12-27T16:22:32.388" v="663" actId="26606"/>
          <ac:spMkLst>
            <pc:docMk/>
            <pc:sldMk cId="3329306975" sldId="262"/>
            <ac:spMk id="16" creationId="{9D9D367D-6DD2-4A7C-8918-0DCAC297559A}"/>
          </ac:spMkLst>
        </pc:spChg>
      </pc:sldChg>
      <pc:sldChg chg="addSp modSp new mod setBg">
        <pc:chgData name="Suresh Kumar" userId="c40c3c1f43e766ba" providerId="LiveId" clId="{95091E08-232D-4E21-8D09-EA90BFF442E6}" dt="2022-12-27T16:26:26.627" v="747" actId="15"/>
        <pc:sldMkLst>
          <pc:docMk/>
          <pc:sldMk cId="1407965980" sldId="263"/>
        </pc:sldMkLst>
        <pc:spChg chg="mod">
          <ac:chgData name="Suresh Kumar" userId="c40c3c1f43e766ba" providerId="LiveId" clId="{95091E08-232D-4E21-8D09-EA90BFF442E6}" dt="2022-12-27T16:25:56.475" v="737" actId="26606"/>
          <ac:spMkLst>
            <pc:docMk/>
            <pc:sldMk cId="1407965980" sldId="263"/>
            <ac:spMk id="2" creationId="{4FDCE0DB-F47E-6CB6-740F-8E02CEB9EEB9}"/>
          </ac:spMkLst>
        </pc:spChg>
        <pc:spChg chg="mod">
          <ac:chgData name="Suresh Kumar" userId="c40c3c1f43e766ba" providerId="LiveId" clId="{95091E08-232D-4E21-8D09-EA90BFF442E6}" dt="2022-12-27T16:26:26.627" v="747" actId="15"/>
          <ac:spMkLst>
            <pc:docMk/>
            <pc:sldMk cId="1407965980" sldId="263"/>
            <ac:spMk id="3" creationId="{CE00AF98-54BD-1ED9-2E8F-30464668A88B}"/>
          </ac:spMkLst>
        </pc:spChg>
        <pc:spChg chg="add">
          <ac:chgData name="Suresh Kumar" userId="c40c3c1f43e766ba" providerId="LiveId" clId="{95091E08-232D-4E21-8D09-EA90BFF442E6}" dt="2022-12-27T16:25:56.475" v="737" actId="26606"/>
          <ac:spMkLst>
            <pc:docMk/>
            <pc:sldMk cId="1407965980" sldId="263"/>
            <ac:spMk id="8" creationId="{72526924-84D3-45FB-A5FE-62D8FCBF53B6}"/>
          </ac:spMkLst>
        </pc:spChg>
        <pc:spChg chg="add">
          <ac:chgData name="Suresh Kumar" userId="c40c3c1f43e766ba" providerId="LiveId" clId="{95091E08-232D-4E21-8D09-EA90BFF442E6}" dt="2022-12-27T16:25:56.475" v="737" actId="26606"/>
          <ac:spMkLst>
            <pc:docMk/>
            <pc:sldMk cId="1407965980" sldId="263"/>
            <ac:spMk id="10" creationId="{5C2A6256-1DD0-4E4B-A8B3-9A711B4DBE0C}"/>
          </ac:spMkLst>
        </pc:spChg>
        <pc:spChg chg="add">
          <ac:chgData name="Suresh Kumar" userId="c40c3c1f43e766ba" providerId="LiveId" clId="{95091E08-232D-4E21-8D09-EA90BFF442E6}" dt="2022-12-27T16:25:56.475" v="737" actId="26606"/>
          <ac:spMkLst>
            <pc:docMk/>
            <pc:sldMk cId="1407965980" sldId="263"/>
            <ac:spMk id="12" creationId="{41760540-185E-4652-BFD2-9B362EF3BC99}"/>
          </ac:spMkLst>
        </pc:spChg>
        <pc:spChg chg="add">
          <ac:chgData name="Suresh Kumar" userId="c40c3c1f43e766ba" providerId="LiveId" clId="{95091E08-232D-4E21-8D09-EA90BFF442E6}" dt="2022-12-27T16:25:56.475" v="737" actId="26606"/>
          <ac:spMkLst>
            <pc:docMk/>
            <pc:sldMk cId="1407965980" sldId="263"/>
            <ac:spMk id="14" creationId="{729789F4-85C1-41A0-83EB-992E22210CB9}"/>
          </ac:spMkLst>
        </pc:spChg>
        <pc:spChg chg="add">
          <ac:chgData name="Suresh Kumar" userId="c40c3c1f43e766ba" providerId="LiveId" clId="{95091E08-232D-4E21-8D09-EA90BFF442E6}" dt="2022-12-27T16:25:56.475" v="737" actId="26606"/>
          <ac:spMkLst>
            <pc:docMk/>
            <pc:sldMk cId="1407965980" sldId="263"/>
            <ac:spMk id="16" creationId="{9D9D367D-6DD2-4A7C-8918-0DCAC297559A}"/>
          </ac:spMkLst>
        </pc:spChg>
      </pc:sldChg>
      <pc:sldChg chg="addSp modSp new mod setBg">
        <pc:chgData name="Suresh Kumar" userId="c40c3c1f43e766ba" providerId="LiveId" clId="{95091E08-232D-4E21-8D09-EA90BFF442E6}" dt="2022-12-27T16:30:30.882" v="835" actId="27636"/>
        <pc:sldMkLst>
          <pc:docMk/>
          <pc:sldMk cId="2369180230" sldId="264"/>
        </pc:sldMkLst>
        <pc:spChg chg="mod">
          <ac:chgData name="Suresh Kumar" userId="c40c3c1f43e766ba" providerId="LiveId" clId="{95091E08-232D-4E21-8D09-EA90BFF442E6}" dt="2022-12-27T16:30:12.366" v="828" actId="26606"/>
          <ac:spMkLst>
            <pc:docMk/>
            <pc:sldMk cId="2369180230" sldId="264"/>
            <ac:spMk id="2" creationId="{B368DD57-E33B-3BD0-964E-E2A02D467F1F}"/>
          </ac:spMkLst>
        </pc:spChg>
        <pc:spChg chg="mod">
          <ac:chgData name="Suresh Kumar" userId="c40c3c1f43e766ba" providerId="LiveId" clId="{95091E08-232D-4E21-8D09-EA90BFF442E6}" dt="2022-12-27T16:30:30.882" v="835" actId="27636"/>
          <ac:spMkLst>
            <pc:docMk/>
            <pc:sldMk cId="2369180230" sldId="264"/>
            <ac:spMk id="3" creationId="{4E569285-8F31-A2E1-2BF3-22390A131F9F}"/>
          </ac:spMkLst>
        </pc:spChg>
        <pc:spChg chg="add">
          <ac:chgData name="Suresh Kumar" userId="c40c3c1f43e766ba" providerId="LiveId" clId="{95091E08-232D-4E21-8D09-EA90BFF442E6}" dt="2022-12-27T16:30:12.366" v="828" actId="26606"/>
          <ac:spMkLst>
            <pc:docMk/>
            <pc:sldMk cId="2369180230" sldId="264"/>
            <ac:spMk id="8" creationId="{72526924-84D3-45FB-A5FE-62D8FCBF53B6}"/>
          </ac:spMkLst>
        </pc:spChg>
        <pc:spChg chg="add">
          <ac:chgData name="Suresh Kumar" userId="c40c3c1f43e766ba" providerId="LiveId" clId="{95091E08-232D-4E21-8D09-EA90BFF442E6}" dt="2022-12-27T16:30:12.366" v="828" actId="26606"/>
          <ac:spMkLst>
            <pc:docMk/>
            <pc:sldMk cId="2369180230" sldId="264"/>
            <ac:spMk id="10" creationId="{5C2A6256-1DD0-4E4B-A8B3-9A711B4DBE0C}"/>
          </ac:spMkLst>
        </pc:spChg>
        <pc:spChg chg="add">
          <ac:chgData name="Suresh Kumar" userId="c40c3c1f43e766ba" providerId="LiveId" clId="{95091E08-232D-4E21-8D09-EA90BFF442E6}" dt="2022-12-27T16:30:12.366" v="828" actId="26606"/>
          <ac:spMkLst>
            <pc:docMk/>
            <pc:sldMk cId="2369180230" sldId="264"/>
            <ac:spMk id="12" creationId="{41760540-185E-4652-BFD2-9B362EF3BC99}"/>
          </ac:spMkLst>
        </pc:spChg>
        <pc:spChg chg="add">
          <ac:chgData name="Suresh Kumar" userId="c40c3c1f43e766ba" providerId="LiveId" clId="{95091E08-232D-4E21-8D09-EA90BFF442E6}" dt="2022-12-27T16:30:12.366" v="828" actId="26606"/>
          <ac:spMkLst>
            <pc:docMk/>
            <pc:sldMk cId="2369180230" sldId="264"/>
            <ac:spMk id="14" creationId="{729789F4-85C1-41A0-83EB-992E22210CB9}"/>
          </ac:spMkLst>
        </pc:spChg>
        <pc:spChg chg="add">
          <ac:chgData name="Suresh Kumar" userId="c40c3c1f43e766ba" providerId="LiveId" clId="{95091E08-232D-4E21-8D09-EA90BFF442E6}" dt="2022-12-27T16:30:12.366" v="828" actId="26606"/>
          <ac:spMkLst>
            <pc:docMk/>
            <pc:sldMk cId="2369180230" sldId="264"/>
            <ac:spMk id="16" creationId="{9D9D367D-6DD2-4A7C-8918-0DCAC297559A}"/>
          </ac:spMkLst>
        </pc:spChg>
      </pc:sldChg>
      <pc:sldChg chg="addSp delSp modSp new mod setBg">
        <pc:chgData name="Suresh Kumar" userId="c40c3c1f43e766ba" providerId="LiveId" clId="{95091E08-232D-4E21-8D09-EA90BFF442E6}" dt="2022-12-27T16:32:09.478" v="854" actId="404"/>
        <pc:sldMkLst>
          <pc:docMk/>
          <pc:sldMk cId="473847317" sldId="265"/>
        </pc:sldMkLst>
        <pc:spChg chg="mod">
          <ac:chgData name="Suresh Kumar" userId="c40c3c1f43e766ba" providerId="LiveId" clId="{95091E08-232D-4E21-8D09-EA90BFF442E6}" dt="2022-12-27T16:32:09.478" v="854" actId="404"/>
          <ac:spMkLst>
            <pc:docMk/>
            <pc:sldMk cId="473847317" sldId="265"/>
            <ac:spMk id="2" creationId="{FF923F20-8D0A-AADF-2052-12F4A84D7789}"/>
          </ac:spMkLst>
        </pc:spChg>
        <pc:spChg chg="del">
          <ac:chgData name="Suresh Kumar" userId="c40c3c1f43e766ba" providerId="LiveId" clId="{95091E08-232D-4E21-8D09-EA90BFF442E6}" dt="2022-12-27T16:31:08.849" v="847" actId="21"/>
          <ac:spMkLst>
            <pc:docMk/>
            <pc:sldMk cId="473847317" sldId="265"/>
            <ac:spMk id="3" creationId="{9AD0D546-1CB2-FDEB-F4BD-020347AC51DB}"/>
          </ac:spMkLst>
        </pc:spChg>
        <pc:spChg chg="add del">
          <ac:chgData name="Suresh Kumar" userId="c40c3c1f43e766ba" providerId="LiveId" clId="{95091E08-232D-4E21-8D09-EA90BFF442E6}" dt="2022-12-27T16:32:03.974" v="853" actId="26606"/>
          <ac:spMkLst>
            <pc:docMk/>
            <pc:sldMk cId="473847317" sldId="265"/>
            <ac:spMk id="7" creationId="{1ED69555-EE48-4B19-812B-4E1068DBF976}"/>
          </ac:spMkLst>
        </pc:spChg>
        <pc:spChg chg="add del">
          <ac:chgData name="Suresh Kumar" userId="c40c3c1f43e766ba" providerId="LiveId" clId="{95091E08-232D-4E21-8D09-EA90BFF442E6}" dt="2022-12-27T16:32:03.974" v="853" actId="26606"/>
          <ac:spMkLst>
            <pc:docMk/>
            <pc:sldMk cId="473847317" sldId="265"/>
            <ac:spMk id="9" creationId="{57AEB73D-F521-4B19-820F-12DB6BCC8406}"/>
          </ac:spMkLst>
        </pc:spChg>
        <pc:spChg chg="add del">
          <ac:chgData name="Suresh Kumar" userId="c40c3c1f43e766ba" providerId="LiveId" clId="{95091E08-232D-4E21-8D09-EA90BFF442E6}" dt="2022-12-27T16:32:03.974" v="853" actId="26606"/>
          <ac:spMkLst>
            <pc:docMk/>
            <pc:sldMk cId="473847317" sldId="265"/>
            <ac:spMk id="11" creationId="{6B72EEBA-3A5D-41CE-8465-A45A0F65674E}"/>
          </ac:spMkLst>
        </pc:spChg>
        <pc:spChg chg="add del">
          <ac:chgData name="Suresh Kumar" userId="c40c3c1f43e766ba" providerId="LiveId" clId="{95091E08-232D-4E21-8D09-EA90BFF442E6}" dt="2022-12-27T16:32:03.974" v="853" actId="26606"/>
          <ac:spMkLst>
            <pc:docMk/>
            <pc:sldMk cId="473847317" sldId="265"/>
            <ac:spMk id="13" creationId="{EA164D6B-6878-4B9F-A2D0-985D39B17B46}"/>
          </ac:spMkLst>
        </pc:spChg>
        <pc:spChg chg="add del">
          <ac:chgData name="Suresh Kumar" userId="c40c3c1f43e766ba" providerId="LiveId" clId="{95091E08-232D-4E21-8D09-EA90BFF442E6}" dt="2022-12-27T16:32:03.974" v="853" actId="26606"/>
          <ac:spMkLst>
            <pc:docMk/>
            <pc:sldMk cId="473847317" sldId="265"/>
            <ac:spMk id="15" creationId="{4413CD7F-736E-4AF7-AB2B-473CAA9E1D09}"/>
          </ac:spMkLst>
        </pc:spChg>
        <pc:spChg chg="add del">
          <ac:chgData name="Suresh Kumar" userId="c40c3c1f43e766ba" providerId="LiveId" clId="{95091E08-232D-4E21-8D09-EA90BFF442E6}" dt="2022-12-27T16:32:03.974" v="853" actId="26606"/>
          <ac:spMkLst>
            <pc:docMk/>
            <pc:sldMk cId="473847317" sldId="265"/>
            <ac:spMk id="17" creationId="{55EDA2F5-6B28-478B-9AC4-43FE41E2B3C6}"/>
          </ac:spMkLst>
        </pc:spChg>
        <pc:spChg chg="add del">
          <ac:chgData name="Suresh Kumar" userId="c40c3c1f43e766ba" providerId="LiveId" clId="{95091E08-232D-4E21-8D09-EA90BFF442E6}" dt="2022-12-27T16:32:03.974" v="853" actId="26606"/>
          <ac:spMkLst>
            <pc:docMk/>
            <pc:sldMk cId="473847317" sldId="265"/>
            <ac:spMk id="19" creationId="{701D712E-ABB9-4258-877D-9349C8577A07}"/>
          </ac:spMkLst>
        </pc:spChg>
        <pc:spChg chg="add del">
          <ac:chgData name="Suresh Kumar" userId="c40c3c1f43e766ba" providerId="LiveId" clId="{95091E08-232D-4E21-8D09-EA90BFF442E6}" dt="2022-12-27T16:32:03.974" v="853" actId="26606"/>
          <ac:spMkLst>
            <pc:docMk/>
            <pc:sldMk cId="473847317" sldId="265"/>
            <ac:spMk id="21" creationId="{E7528E56-1447-4C98-882B-CE26279501A1}"/>
          </ac:spMkLst>
        </pc:spChg>
        <pc:spChg chg="add">
          <ac:chgData name="Suresh Kumar" userId="c40c3c1f43e766ba" providerId="LiveId" clId="{95091E08-232D-4E21-8D09-EA90BFF442E6}" dt="2022-12-27T16:32:03.974" v="853" actId="26606"/>
          <ac:spMkLst>
            <pc:docMk/>
            <pc:sldMk cId="473847317" sldId="265"/>
            <ac:spMk id="26" creationId="{1ED69555-EE48-4B19-812B-4E1068DBF976}"/>
          </ac:spMkLst>
        </pc:spChg>
        <pc:spChg chg="add">
          <ac:chgData name="Suresh Kumar" userId="c40c3c1f43e766ba" providerId="LiveId" clId="{95091E08-232D-4E21-8D09-EA90BFF442E6}" dt="2022-12-27T16:32:03.974" v="853" actId="26606"/>
          <ac:spMkLst>
            <pc:docMk/>
            <pc:sldMk cId="473847317" sldId="265"/>
            <ac:spMk id="28" creationId="{57AEB73D-F521-4B19-820F-12DB6BCC8406}"/>
          </ac:spMkLst>
        </pc:spChg>
        <pc:spChg chg="add">
          <ac:chgData name="Suresh Kumar" userId="c40c3c1f43e766ba" providerId="LiveId" clId="{95091E08-232D-4E21-8D09-EA90BFF442E6}" dt="2022-12-27T16:32:03.974" v="853" actId="26606"/>
          <ac:spMkLst>
            <pc:docMk/>
            <pc:sldMk cId="473847317" sldId="265"/>
            <ac:spMk id="30" creationId="{6B72EEBA-3A5D-41CE-8465-A45A0F65674E}"/>
          </ac:spMkLst>
        </pc:spChg>
        <pc:spChg chg="add">
          <ac:chgData name="Suresh Kumar" userId="c40c3c1f43e766ba" providerId="LiveId" clId="{95091E08-232D-4E21-8D09-EA90BFF442E6}" dt="2022-12-27T16:32:03.974" v="853" actId="26606"/>
          <ac:spMkLst>
            <pc:docMk/>
            <pc:sldMk cId="473847317" sldId="265"/>
            <ac:spMk id="32" creationId="{EA164D6B-6878-4B9F-A2D0-985D39B17B46}"/>
          </ac:spMkLst>
        </pc:spChg>
        <pc:spChg chg="add">
          <ac:chgData name="Suresh Kumar" userId="c40c3c1f43e766ba" providerId="LiveId" clId="{95091E08-232D-4E21-8D09-EA90BFF442E6}" dt="2022-12-27T16:32:03.974" v="853" actId="26606"/>
          <ac:spMkLst>
            <pc:docMk/>
            <pc:sldMk cId="473847317" sldId="265"/>
            <ac:spMk id="34" creationId="{4413CD7F-736E-4AF7-AB2B-473CAA9E1D09}"/>
          </ac:spMkLst>
        </pc:spChg>
        <pc:spChg chg="add">
          <ac:chgData name="Suresh Kumar" userId="c40c3c1f43e766ba" providerId="LiveId" clId="{95091E08-232D-4E21-8D09-EA90BFF442E6}" dt="2022-12-27T16:32:03.974" v="853" actId="26606"/>
          <ac:spMkLst>
            <pc:docMk/>
            <pc:sldMk cId="473847317" sldId="265"/>
            <ac:spMk id="36" creationId="{11263F21-FD5C-49D9-B5D3-5B94A4C99871}"/>
          </ac:spMkLst>
        </pc:spChg>
        <pc:spChg chg="add">
          <ac:chgData name="Suresh Kumar" userId="c40c3c1f43e766ba" providerId="LiveId" clId="{95091E08-232D-4E21-8D09-EA90BFF442E6}" dt="2022-12-27T16:32:03.974" v="853" actId="26606"/>
          <ac:spMkLst>
            <pc:docMk/>
            <pc:sldMk cId="473847317" sldId="265"/>
            <ac:spMk id="38" creationId="{175FEE01-7E1C-48BD-8FD4-2790F781FC01}"/>
          </ac:spMkLst>
        </pc:spChg>
        <pc:spChg chg="add">
          <ac:chgData name="Suresh Kumar" userId="c40c3c1f43e766ba" providerId="LiveId" clId="{95091E08-232D-4E21-8D09-EA90BFF442E6}" dt="2022-12-27T16:32:03.974" v="853" actId="26606"/>
          <ac:spMkLst>
            <pc:docMk/>
            <pc:sldMk cId="473847317" sldId="265"/>
            <ac:spMk id="40" creationId="{D10AB6C7-ECE6-4D0A-85D7-607621F7A9C7}"/>
          </ac:spMkLst>
        </pc:spChg>
        <pc:spChg chg="add">
          <ac:chgData name="Suresh Kumar" userId="c40c3c1f43e766ba" providerId="LiveId" clId="{95091E08-232D-4E21-8D09-EA90BFF442E6}" dt="2022-12-27T16:32:03.974" v="853" actId="26606"/>
          <ac:spMkLst>
            <pc:docMk/>
            <pc:sldMk cId="473847317" sldId="265"/>
            <ac:spMk id="42" creationId="{5D36EA07-E1C7-4DE1-B196-FBCA4D1A0ED7}"/>
          </ac:spMkLst>
        </pc:spChg>
        <pc:spChg chg="add">
          <ac:chgData name="Suresh Kumar" userId="c40c3c1f43e766ba" providerId="LiveId" clId="{95091E08-232D-4E21-8D09-EA90BFF442E6}" dt="2022-12-27T16:32:03.974" v="853" actId="26606"/>
          <ac:spMkLst>
            <pc:docMk/>
            <pc:sldMk cId="473847317" sldId="265"/>
            <ac:spMk id="44" creationId="{C0598E82-FBBE-4514-AC7D-75D1347F86A1}"/>
          </ac:spMkLst>
        </pc:spChg>
        <pc:spChg chg="add">
          <ac:chgData name="Suresh Kumar" userId="c40c3c1f43e766ba" providerId="LiveId" clId="{95091E08-232D-4E21-8D09-EA90BFF442E6}" dt="2022-12-27T16:32:03.974" v="853" actId="26606"/>
          <ac:spMkLst>
            <pc:docMk/>
            <pc:sldMk cId="473847317" sldId="265"/>
            <ac:spMk id="46" creationId="{FFC17599-20C8-4B64-8853-7E2891FC7939}"/>
          </ac:spMkLst>
        </pc:spChg>
        <pc:spChg chg="add">
          <ac:chgData name="Suresh Kumar" userId="c40c3c1f43e766ba" providerId="LiveId" clId="{95091E08-232D-4E21-8D09-EA90BFF442E6}" dt="2022-12-27T16:32:03.974" v="853" actId="26606"/>
          <ac:spMkLst>
            <pc:docMk/>
            <pc:sldMk cId="473847317" sldId="265"/>
            <ac:spMk id="48" creationId="{12B342F4-B533-4771-B828-654C361581E6}"/>
          </ac:spMkLst>
        </pc:spChg>
      </pc:sldChg>
      <pc:sldMasterChg chg="add del addSldLayout delSldLayout">
        <pc:chgData name="Suresh Kumar" userId="c40c3c1f43e766ba" providerId="LiveId" clId="{95091E08-232D-4E21-8D09-EA90BFF442E6}" dt="2022-12-26T16:40:01.500" v="1" actId="26606"/>
        <pc:sldMasterMkLst>
          <pc:docMk/>
          <pc:sldMasterMk cId="3392469681" sldId="2147483648"/>
        </pc:sldMasterMkLst>
        <pc:sldLayoutChg chg="add del">
          <pc:chgData name="Suresh Kumar" userId="c40c3c1f43e766ba" providerId="LiveId" clId="{95091E08-232D-4E21-8D09-EA90BFF442E6}" dt="2022-12-26T16:40:01.500" v="1" actId="26606"/>
          <pc:sldLayoutMkLst>
            <pc:docMk/>
            <pc:sldMasterMk cId="3392469681" sldId="2147483648"/>
            <pc:sldLayoutMk cId="1153644356" sldId="2147483649"/>
          </pc:sldLayoutMkLst>
        </pc:sldLayoutChg>
        <pc:sldLayoutChg chg="add del">
          <pc:chgData name="Suresh Kumar" userId="c40c3c1f43e766ba" providerId="LiveId" clId="{95091E08-232D-4E21-8D09-EA90BFF442E6}" dt="2022-12-26T16:40:01.500" v="1" actId="26606"/>
          <pc:sldLayoutMkLst>
            <pc:docMk/>
            <pc:sldMasterMk cId="3392469681" sldId="2147483648"/>
            <pc:sldLayoutMk cId="1339948045" sldId="2147483650"/>
          </pc:sldLayoutMkLst>
        </pc:sldLayoutChg>
        <pc:sldLayoutChg chg="add del">
          <pc:chgData name="Suresh Kumar" userId="c40c3c1f43e766ba" providerId="LiveId" clId="{95091E08-232D-4E21-8D09-EA90BFF442E6}" dt="2022-12-26T16:40:01.500" v="1" actId="26606"/>
          <pc:sldLayoutMkLst>
            <pc:docMk/>
            <pc:sldMasterMk cId="3392469681" sldId="2147483648"/>
            <pc:sldLayoutMk cId="937756340" sldId="2147483651"/>
          </pc:sldLayoutMkLst>
        </pc:sldLayoutChg>
        <pc:sldLayoutChg chg="add del">
          <pc:chgData name="Suresh Kumar" userId="c40c3c1f43e766ba" providerId="LiveId" clId="{95091E08-232D-4E21-8D09-EA90BFF442E6}" dt="2022-12-26T16:40:01.500" v="1" actId="26606"/>
          <pc:sldLayoutMkLst>
            <pc:docMk/>
            <pc:sldMasterMk cId="3392469681" sldId="2147483648"/>
            <pc:sldLayoutMk cId="1579916361" sldId="2147483652"/>
          </pc:sldLayoutMkLst>
        </pc:sldLayoutChg>
        <pc:sldLayoutChg chg="add del">
          <pc:chgData name="Suresh Kumar" userId="c40c3c1f43e766ba" providerId="LiveId" clId="{95091E08-232D-4E21-8D09-EA90BFF442E6}" dt="2022-12-26T16:40:01.500" v="1" actId="26606"/>
          <pc:sldLayoutMkLst>
            <pc:docMk/>
            <pc:sldMasterMk cId="3392469681" sldId="2147483648"/>
            <pc:sldLayoutMk cId="754023781" sldId="2147483653"/>
          </pc:sldLayoutMkLst>
        </pc:sldLayoutChg>
        <pc:sldLayoutChg chg="add del">
          <pc:chgData name="Suresh Kumar" userId="c40c3c1f43e766ba" providerId="LiveId" clId="{95091E08-232D-4E21-8D09-EA90BFF442E6}" dt="2022-12-26T16:40:01.500" v="1" actId="26606"/>
          <pc:sldLayoutMkLst>
            <pc:docMk/>
            <pc:sldMasterMk cId="3392469681" sldId="2147483648"/>
            <pc:sldLayoutMk cId="2898097780" sldId="2147483654"/>
          </pc:sldLayoutMkLst>
        </pc:sldLayoutChg>
        <pc:sldLayoutChg chg="add del">
          <pc:chgData name="Suresh Kumar" userId="c40c3c1f43e766ba" providerId="LiveId" clId="{95091E08-232D-4E21-8D09-EA90BFF442E6}" dt="2022-12-26T16:40:01.500" v="1" actId="26606"/>
          <pc:sldLayoutMkLst>
            <pc:docMk/>
            <pc:sldMasterMk cId="3392469681" sldId="2147483648"/>
            <pc:sldLayoutMk cId="3778567155" sldId="2147483655"/>
          </pc:sldLayoutMkLst>
        </pc:sldLayoutChg>
        <pc:sldLayoutChg chg="add del">
          <pc:chgData name="Suresh Kumar" userId="c40c3c1f43e766ba" providerId="LiveId" clId="{95091E08-232D-4E21-8D09-EA90BFF442E6}" dt="2022-12-26T16:40:01.500" v="1" actId="26606"/>
          <pc:sldLayoutMkLst>
            <pc:docMk/>
            <pc:sldMasterMk cId="3392469681" sldId="2147483648"/>
            <pc:sldLayoutMk cId="1791513363" sldId="2147483656"/>
          </pc:sldLayoutMkLst>
        </pc:sldLayoutChg>
        <pc:sldLayoutChg chg="add del">
          <pc:chgData name="Suresh Kumar" userId="c40c3c1f43e766ba" providerId="LiveId" clId="{95091E08-232D-4E21-8D09-EA90BFF442E6}" dt="2022-12-26T16:40:01.500" v="1" actId="26606"/>
          <pc:sldLayoutMkLst>
            <pc:docMk/>
            <pc:sldMasterMk cId="3392469681" sldId="2147483648"/>
            <pc:sldLayoutMk cId="1088405706" sldId="2147483657"/>
          </pc:sldLayoutMkLst>
        </pc:sldLayoutChg>
        <pc:sldLayoutChg chg="add del">
          <pc:chgData name="Suresh Kumar" userId="c40c3c1f43e766ba" providerId="LiveId" clId="{95091E08-232D-4E21-8D09-EA90BFF442E6}" dt="2022-12-26T16:40:01.500" v="1" actId="26606"/>
          <pc:sldLayoutMkLst>
            <pc:docMk/>
            <pc:sldMasterMk cId="3392469681" sldId="2147483648"/>
            <pc:sldLayoutMk cId="4119927388" sldId="2147483658"/>
          </pc:sldLayoutMkLst>
        </pc:sldLayoutChg>
        <pc:sldLayoutChg chg="add del">
          <pc:chgData name="Suresh Kumar" userId="c40c3c1f43e766ba" providerId="LiveId" clId="{95091E08-232D-4E21-8D09-EA90BFF442E6}" dt="2022-12-26T16:40:01.500" v="1" actId="26606"/>
          <pc:sldLayoutMkLst>
            <pc:docMk/>
            <pc:sldMasterMk cId="3392469681" sldId="2147483648"/>
            <pc:sldLayoutMk cId="2160409276" sldId="2147483659"/>
          </pc:sldLayoutMkLst>
        </pc:sldLayoutChg>
      </pc:sldMasterChg>
      <pc:sldMasterChg chg="del delSldLayout">
        <pc:chgData name="Suresh Kumar" userId="c40c3c1f43e766ba" providerId="LiveId" clId="{95091E08-232D-4E21-8D09-EA90BFF442E6}" dt="2022-12-26T16:40:01.441" v="0" actId="26606"/>
        <pc:sldMasterMkLst>
          <pc:docMk/>
          <pc:sldMasterMk cId="1914875600" sldId="2147483699"/>
        </pc:sldMasterMkLst>
        <pc:sldLayoutChg chg="del">
          <pc:chgData name="Suresh Kumar" userId="c40c3c1f43e766ba" providerId="LiveId" clId="{95091E08-232D-4E21-8D09-EA90BFF442E6}" dt="2022-12-26T16:40:01.441" v="0" actId="26606"/>
          <pc:sldLayoutMkLst>
            <pc:docMk/>
            <pc:sldMasterMk cId="1914875600" sldId="2147483699"/>
            <pc:sldLayoutMk cId="2125614459" sldId="2147483688"/>
          </pc:sldLayoutMkLst>
        </pc:sldLayoutChg>
        <pc:sldLayoutChg chg="del">
          <pc:chgData name="Suresh Kumar" userId="c40c3c1f43e766ba" providerId="LiveId" clId="{95091E08-232D-4E21-8D09-EA90BFF442E6}" dt="2022-12-26T16:40:01.441" v="0" actId="26606"/>
          <pc:sldLayoutMkLst>
            <pc:docMk/>
            <pc:sldMasterMk cId="1914875600" sldId="2147483699"/>
            <pc:sldLayoutMk cId="4089531991" sldId="2147483689"/>
          </pc:sldLayoutMkLst>
        </pc:sldLayoutChg>
        <pc:sldLayoutChg chg="del">
          <pc:chgData name="Suresh Kumar" userId="c40c3c1f43e766ba" providerId="LiveId" clId="{95091E08-232D-4E21-8D09-EA90BFF442E6}" dt="2022-12-26T16:40:01.441" v="0" actId="26606"/>
          <pc:sldLayoutMkLst>
            <pc:docMk/>
            <pc:sldMasterMk cId="1914875600" sldId="2147483699"/>
            <pc:sldLayoutMk cId="3346727152" sldId="2147483690"/>
          </pc:sldLayoutMkLst>
        </pc:sldLayoutChg>
        <pc:sldLayoutChg chg="del">
          <pc:chgData name="Suresh Kumar" userId="c40c3c1f43e766ba" providerId="LiveId" clId="{95091E08-232D-4E21-8D09-EA90BFF442E6}" dt="2022-12-26T16:40:01.441" v="0" actId="26606"/>
          <pc:sldLayoutMkLst>
            <pc:docMk/>
            <pc:sldMasterMk cId="1914875600" sldId="2147483699"/>
            <pc:sldLayoutMk cId="2290837798" sldId="2147483691"/>
          </pc:sldLayoutMkLst>
        </pc:sldLayoutChg>
        <pc:sldLayoutChg chg="del">
          <pc:chgData name="Suresh Kumar" userId="c40c3c1f43e766ba" providerId="LiveId" clId="{95091E08-232D-4E21-8D09-EA90BFF442E6}" dt="2022-12-26T16:40:01.441" v="0" actId="26606"/>
          <pc:sldLayoutMkLst>
            <pc:docMk/>
            <pc:sldMasterMk cId="1914875600" sldId="2147483699"/>
            <pc:sldLayoutMk cId="3625624492" sldId="2147483692"/>
          </pc:sldLayoutMkLst>
        </pc:sldLayoutChg>
        <pc:sldLayoutChg chg="del">
          <pc:chgData name="Suresh Kumar" userId="c40c3c1f43e766ba" providerId="LiveId" clId="{95091E08-232D-4E21-8D09-EA90BFF442E6}" dt="2022-12-26T16:40:01.441" v="0" actId="26606"/>
          <pc:sldLayoutMkLst>
            <pc:docMk/>
            <pc:sldMasterMk cId="1914875600" sldId="2147483699"/>
            <pc:sldLayoutMk cId="532357106" sldId="2147483693"/>
          </pc:sldLayoutMkLst>
        </pc:sldLayoutChg>
        <pc:sldLayoutChg chg="del">
          <pc:chgData name="Suresh Kumar" userId="c40c3c1f43e766ba" providerId="LiveId" clId="{95091E08-232D-4E21-8D09-EA90BFF442E6}" dt="2022-12-26T16:40:01.441" v="0" actId="26606"/>
          <pc:sldLayoutMkLst>
            <pc:docMk/>
            <pc:sldMasterMk cId="1914875600" sldId="2147483699"/>
            <pc:sldLayoutMk cId="3377240698" sldId="2147483694"/>
          </pc:sldLayoutMkLst>
        </pc:sldLayoutChg>
        <pc:sldLayoutChg chg="del">
          <pc:chgData name="Suresh Kumar" userId="c40c3c1f43e766ba" providerId="LiveId" clId="{95091E08-232D-4E21-8D09-EA90BFF442E6}" dt="2022-12-26T16:40:01.441" v="0" actId="26606"/>
          <pc:sldLayoutMkLst>
            <pc:docMk/>
            <pc:sldMasterMk cId="1914875600" sldId="2147483699"/>
            <pc:sldLayoutMk cId="3241072329" sldId="2147483695"/>
          </pc:sldLayoutMkLst>
        </pc:sldLayoutChg>
        <pc:sldLayoutChg chg="del">
          <pc:chgData name="Suresh Kumar" userId="c40c3c1f43e766ba" providerId="LiveId" clId="{95091E08-232D-4E21-8D09-EA90BFF442E6}" dt="2022-12-26T16:40:01.441" v="0" actId="26606"/>
          <pc:sldLayoutMkLst>
            <pc:docMk/>
            <pc:sldMasterMk cId="1914875600" sldId="2147483699"/>
            <pc:sldLayoutMk cId="3357101322" sldId="2147483696"/>
          </pc:sldLayoutMkLst>
        </pc:sldLayoutChg>
        <pc:sldLayoutChg chg="del">
          <pc:chgData name="Suresh Kumar" userId="c40c3c1f43e766ba" providerId="LiveId" clId="{95091E08-232D-4E21-8D09-EA90BFF442E6}" dt="2022-12-26T16:40:01.441" v="0" actId="26606"/>
          <pc:sldLayoutMkLst>
            <pc:docMk/>
            <pc:sldMasterMk cId="1914875600" sldId="2147483699"/>
            <pc:sldLayoutMk cId="3737572981" sldId="2147483697"/>
          </pc:sldLayoutMkLst>
        </pc:sldLayoutChg>
        <pc:sldLayoutChg chg="del">
          <pc:chgData name="Suresh Kumar" userId="c40c3c1f43e766ba" providerId="LiveId" clId="{95091E08-232D-4E21-8D09-EA90BFF442E6}" dt="2022-12-26T16:40:01.441" v="0" actId="26606"/>
          <pc:sldLayoutMkLst>
            <pc:docMk/>
            <pc:sldMasterMk cId="1914875600" sldId="2147483699"/>
            <pc:sldLayoutMk cId="31422969" sldId="2147483698"/>
          </pc:sldLayoutMkLst>
        </pc:sldLayoutChg>
      </pc:sldMasterChg>
      <pc:sldMasterChg chg="add addSldLayout">
        <pc:chgData name="Suresh Kumar" userId="c40c3c1f43e766ba" providerId="LiveId" clId="{95091E08-232D-4E21-8D09-EA90BFF442E6}" dt="2022-12-26T16:40:01.500" v="1" actId="26606"/>
        <pc:sldMasterMkLst>
          <pc:docMk/>
          <pc:sldMasterMk cId="1816823156" sldId="2147483712"/>
        </pc:sldMasterMkLst>
        <pc:sldLayoutChg chg="add">
          <pc:chgData name="Suresh Kumar" userId="c40c3c1f43e766ba" providerId="LiveId" clId="{95091E08-232D-4E21-8D09-EA90BFF442E6}" dt="2022-12-26T16:40:01.500" v="1" actId="26606"/>
          <pc:sldLayoutMkLst>
            <pc:docMk/>
            <pc:sldMasterMk cId="1816823156" sldId="2147483712"/>
            <pc:sldLayoutMk cId="2793393374" sldId="2147483701"/>
          </pc:sldLayoutMkLst>
        </pc:sldLayoutChg>
        <pc:sldLayoutChg chg="add">
          <pc:chgData name="Suresh Kumar" userId="c40c3c1f43e766ba" providerId="LiveId" clId="{95091E08-232D-4E21-8D09-EA90BFF442E6}" dt="2022-12-26T16:40:01.500" v="1" actId="26606"/>
          <pc:sldLayoutMkLst>
            <pc:docMk/>
            <pc:sldMasterMk cId="1816823156" sldId="2147483712"/>
            <pc:sldLayoutMk cId="1992321373" sldId="2147483702"/>
          </pc:sldLayoutMkLst>
        </pc:sldLayoutChg>
        <pc:sldLayoutChg chg="add">
          <pc:chgData name="Suresh Kumar" userId="c40c3c1f43e766ba" providerId="LiveId" clId="{95091E08-232D-4E21-8D09-EA90BFF442E6}" dt="2022-12-26T16:40:01.500" v="1" actId="26606"/>
          <pc:sldLayoutMkLst>
            <pc:docMk/>
            <pc:sldMasterMk cId="1816823156" sldId="2147483712"/>
            <pc:sldLayoutMk cId="1441485723" sldId="2147483703"/>
          </pc:sldLayoutMkLst>
        </pc:sldLayoutChg>
        <pc:sldLayoutChg chg="add">
          <pc:chgData name="Suresh Kumar" userId="c40c3c1f43e766ba" providerId="LiveId" clId="{95091E08-232D-4E21-8D09-EA90BFF442E6}" dt="2022-12-26T16:40:01.500" v="1" actId="26606"/>
          <pc:sldLayoutMkLst>
            <pc:docMk/>
            <pc:sldMasterMk cId="1816823156" sldId="2147483712"/>
            <pc:sldLayoutMk cId="4263085655" sldId="2147483704"/>
          </pc:sldLayoutMkLst>
        </pc:sldLayoutChg>
        <pc:sldLayoutChg chg="add">
          <pc:chgData name="Suresh Kumar" userId="c40c3c1f43e766ba" providerId="LiveId" clId="{95091E08-232D-4E21-8D09-EA90BFF442E6}" dt="2022-12-26T16:40:01.500" v="1" actId="26606"/>
          <pc:sldLayoutMkLst>
            <pc:docMk/>
            <pc:sldMasterMk cId="1816823156" sldId="2147483712"/>
            <pc:sldLayoutMk cId="3314576196" sldId="2147483705"/>
          </pc:sldLayoutMkLst>
        </pc:sldLayoutChg>
        <pc:sldLayoutChg chg="add">
          <pc:chgData name="Suresh Kumar" userId="c40c3c1f43e766ba" providerId="LiveId" clId="{95091E08-232D-4E21-8D09-EA90BFF442E6}" dt="2022-12-26T16:40:01.500" v="1" actId="26606"/>
          <pc:sldLayoutMkLst>
            <pc:docMk/>
            <pc:sldMasterMk cId="1816823156" sldId="2147483712"/>
            <pc:sldLayoutMk cId="2893441671" sldId="2147483706"/>
          </pc:sldLayoutMkLst>
        </pc:sldLayoutChg>
        <pc:sldLayoutChg chg="add">
          <pc:chgData name="Suresh Kumar" userId="c40c3c1f43e766ba" providerId="LiveId" clId="{95091E08-232D-4E21-8D09-EA90BFF442E6}" dt="2022-12-26T16:40:01.500" v="1" actId="26606"/>
          <pc:sldLayoutMkLst>
            <pc:docMk/>
            <pc:sldMasterMk cId="1816823156" sldId="2147483712"/>
            <pc:sldLayoutMk cId="3961439747" sldId="2147483707"/>
          </pc:sldLayoutMkLst>
        </pc:sldLayoutChg>
        <pc:sldLayoutChg chg="add">
          <pc:chgData name="Suresh Kumar" userId="c40c3c1f43e766ba" providerId="LiveId" clId="{95091E08-232D-4E21-8D09-EA90BFF442E6}" dt="2022-12-26T16:40:01.500" v="1" actId="26606"/>
          <pc:sldLayoutMkLst>
            <pc:docMk/>
            <pc:sldMasterMk cId="1816823156" sldId="2147483712"/>
            <pc:sldLayoutMk cId="2895312109" sldId="2147483708"/>
          </pc:sldLayoutMkLst>
        </pc:sldLayoutChg>
        <pc:sldLayoutChg chg="add">
          <pc:chgData name="Suresh Kumar" userId="c40c3c1f43e766ba" providerId="LiveId" clId="{95091E08-232D-4E21-8D09-EA90BFF442E6}" dt="2022-12-26T16:40:01.500" v="1" actId="26606"/>
          <pc:sldLayoutMkLst>
            <pc:docMk/>
            <pc:sldMasterMk cId="1816823156" sldId="2147483712"/>
            <pc:sldLayoutMk cId="1223792865" sldId="2147483709"/>
          </pc:sldLayoutMkLst>
        </pc:sldLayoutChg>
        <pc:sldLayoutChg chg="add">
          <pc:chgData name="Suresh Kumar" userId="c40c3c1f43e766ba" providerId="LiveId" clId="{95091E08-232D-4E21-8D09-EA90BFF442E6}" dt="2022-12-26T16:40:01.500" v="1" actId="26606"/>
          <pc:sldLayoutMkLst>
            <pc:docMk/>
            <pc:sldMasterMk cId="1816823156" sldId="2147483712"/>
            <pc:sldLayoutMk cId="1887983075" sldId="2147483710"/>
          </pc:sldLayoutMkLst>
        </pc:sldLayoutChg>
        <pc:sldLayoutChg chg="add">
          <pc:chgData name="Suresh Kumar" userId="c40c3c1f43e766ba" providerId="LiveId" clId="{95091E08-232D-4E21-8D09-EA90BFF442E6}" dt="2022-12-26T16:40:01.500" v="1" actId="26606"/>
          <pc:sldLayoutMkLst>
            <pc:docMk/>
            <pc:sldMasterMk cId="1816823156" sldId="2147483712"/>
            <pc:sldLayoutMk cId="1524943385" sldId="2147483711"/>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EE3D5F-C334-4A14-9EEF-29E23022F4E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422FA5A-0753-47B9-9F83-A22F2CE8EC2F}">
      <dgm:prSet/>
      <dgm:spPr/>
      <dgm:t>
        <a:bodyPr/>
        <a:lstStyle/>
        <a:p>
          <a:r>
            <a:rPr lang="en-IN" b="0" dirty="0"/>
            <a:t>Interventions to correct the correctible</a:t>
          </a:r>
          <a:endParaRPr lang="en-US" dirty="0"/>
        </a:p>
      </dgm:t>
    </dgm:pt>
    <dgm:pt modelId="{15C2AFF9-8236-4509-99AA-D1478B9674C7}" type="parTrans" cxnId="{FD520ED4-BEED-41AD-87A7-AEF548ACD3FE}">
      <dgm:prSet/>
      <dgm:spPr/>
      <dgm:t>
        <a:bodyPr/>
        <a:lstStyle/>
        <a:p>
          <a:endParaRPr lang="en-US"/>
        </a:p>
      </dgm:t>
    </dgm:pt>
    <dgm:pt modelId="{30216C50-5502-4AFC-9623-838B04FA1E74}" type="sibTrans" cxnId="{FD520ED4-BEED-41AD-87A7-AEF548ACD3FE}">
      <dgm:prSet/>
      <dgm:spPr/>
      <dgm:t>
        <a:bodyPr/>
        <a:lstStyle/>
        <a:p>
          <a:endParaRPr lang="en-US"/>
        </a:p>
      </dgm:t>
    </dgm:pt>
    <dgm:pt modelId="{642188C6-0317-4AC0-AE5D-89739C97EE6F}">
      <dgm:prSet/>
      <dgm:spPr/>
      <dgm:t>
        <a:bodyPr/>
        <a:lstStyle/>
        <a:p>
          <a:r>
            <a:rPr lang="en-IN" b="0" dirty="0"/>
            <a:t>Non-Pharmacological interventions</a:t>
          </a:r>
          <a:endParaRPr lang="en-US" dirty="0"/>
        </a:p>
      </dgm:t>
    </dgm:pt>
    <dgm:pt modelId="{30493662-517E-4790-AB5A-9FAAF83F3654}" type="parTrans" cxnId="{3D726A74-6397-4F91-B0B2-542FE7C2DC74}">
      <dgm:prSet/>
      <dgm:spPr/>
      <dgm:t>
        <a:bodyPr/>
        <a:lstStyle/>
        <a:p>
          <a:endParaRPr lang="en-US"/>
        </a:p>
      </dgm:t>
    </dgm:pt>
    <dgm:pt modelId="{E5DBB680-A961-4F8E-B548-32F6191F0212}" type="sibTrans" cxnId="{3D726A74-6397-4F91-B0B2-542FE7C2DC74}">
      <dgm:prSet/>
      <dgm:spPr/>
      <dgm:t>
        <a:bodyPr/>
        <a:lstStyle/>
        <a:p>
          <a:endParaRPr lang="en-US"/>
        </a:p>
      </dgm:t>
    </dgm:pt>
    <dgm:pt modelId="{9A6D5496-D416-4689-8798-0D03650A8346}">
      <dgm:prSet/>
      <dgm:spPr/>
      <dgm:t>
        <a:bodyPr/>
        <a:lstStyle/>
        <a:p>
          <a:r>
            <a:rPr lang="en-IN" b="0" dirty="0"/>
            <a:t>Pharmacological interventions</a:t>
          </a:r>
          <a:endParaRPr lang="en-US" dirty="0"/>
        </a:p>
      </dgm:t>
    </dgm:pt>
    <dgm:pt modelId="{DAEF9885-89A3-4716-8CC3-442C070915E1}" type="parTrans" cxnId="{CC2CFFC2-DBA1-4582-B4E6-00C3684272AA}">
      <dgm:prSet/>
      <dgm:spPr/>
      <dgm:t>
        <a:bodyPr/>
        <a:lstStyle/>
        <a:p>
          <a:endParaRPr lang="en-US"/>
        </a:p>
      </dgm:t>
    </dgm:pt>
    <dgm:pt modelId="{40A78243-0A88-4E7A-8087-B32F3B31CAFB}" type="sibTrans" cxnId="{CC2CFFC2-DBA1-4582-B4E6-00C3684272AA}">
      <dgm:prSet/>
      <dgm:spPr/>
      <dgm:t>
        <a:bodyPr/>
        <a:lstStyle/>
        <a:p>
          <a:endParaRPr lang="en-US"/>
        </a:p>
      </dgm:t>
    </dgm:pt>
    <dgm:pt modelId="{DCB05BEF-FEAA-4070-BFCB-1AD9FC894CB3}" type="pres">
      <dgm:prSet presAssocID="{A4EE3D5F-C334-4A14-9EEF-29E23022F4E9}" presName="linear" presStyleCnt="0">
        <dgm:presLayoutVars>
          <dgm:animLvl val="lvl"/>
          <dgm:resizeHandles val="exact"/>
        </dgm:presLayoutVars>
      </dgm:prSet>
      <dgm:spPr/>
    </dgm:pt>
    <dgm:pt modelId="{20BD133F-C410-49EB-8729-4D45D4DA73F3}" type="pres">
      <dgm:prSet presAssocID="{2422FA5A-0753-47B9-9F83-A22F2CE8EC2F}" presName="parentText" presStyleLbl="node1" presStyleIdx="0" presStyleCnt="3">
        <dgm:presLayoutVars>
          <dgm:chMax val="0"/>
          <dgm:bulletEnabled val="1"/>
        </dgm:presLayoutVars>
      </dgm:prSet>
      <dgm:spPr/>
    </dgm:pt>
    <dgm:pt modelId="{A89D2882-FB6D-4138-8702-7A3FCCCC8A40}" type="pres">
      <dgm:prSet presAssocID="{30216C50-5502-4AFC-9623-838B04FA1E74}" presName="spacer" presStyleCnt="0"/>
      <dgm:spPr/>
    </dgm:pt>
    <dgm:pt modelId="{8D781846-F8E8-4F2F-8CB0-B13BE7A8673A}" type="pres">
      <dgm:prSet presAssocID="{642188C6-0317-4AC0-AE5D-89739C97EE6F}" presName="parentText" presStyleLbl="node1" presStyleIdx="1" presStyleCnt="3">
        <dgm:presLayoutVars>
          <dgm:chMax val="0"/>
          <dgm:bulletEnabled val="1"/>
        </dgm:presLayoutVars>
      </dgm:prSet>
      <dgm:spPr/>
    </dgm:pt>
    <dgm:pt modelId="{B7238B2D-3424-4372-9864-423C4282F9A9}" type="pres">
      <dgm:prSet presAssocID="{E5DBB680-A961-4F8E-B548-32F6191F0212}" presName="spacer" presStyleCnt="0"/>
      <dgm:spPr/>
    </dgm:pt>
    <dgm:pt modelId="{9038B519-B11B-4315-BE37-FB4B208BC8A4}" type="pres">
      <dgm:prSet presAssocID="{9A6D5496-D416-4689-8798-0D03650A8346}" presName="parentText" presStyleLbl="node1" presStyleIdx="2" presStyleCnt="3">
        <dgm:presLayoutVars>
          <dgm:chMax val="0"/>
          <dgm:bulletEnabled val="1"/>
        </dgm:presLayoutVars>
      </dgm:prSet>
      <dgm:spPr/>
    </dgm:pt>
  </dgm:ptLst>
  <dgm:cxnLst>
    <dgm:cxn modelId="{77A42733-3144-4C1D-9DFD-68436EFF218D}" type="presOf" srcId="{9A6D5496-D416-4689-8798-0D03650A8346}" destId="{9038B519-B11B-4315-BE37-FB4B208BC8A4}" srcOrd="0" destOrd="0" presId="urn:microsoft.com/office/officeart/2005/8/layout/vList2"/>
    <dgm:cxn modelId="{CEA89367-7CC2-4C32-86B6-C2E43CB3185F}" type="presOf" srcId="{2422FA5A-0753-47B9-9F83-A22F2CE8EC2F}" destId="{20BD133F-C410-49EB-8729-4D45D4DA73F3}" srcOrd="0" destOrd="0" presId="urn:microsoft.com/office/officeart/2005/8/layout/vList2"/>
    <dgm:cxn modelId="{3D726A74-6397-4F91-B0B2-542FE7C2DC74}" srcId="{A4EE3D5F-C334-4A14-9EEF-29E23022F4E9}" destId="{642188C6-0317-4AC0-AE5D-89739C97EE6F}" srcOrd="1" destOrd="0" parTransId="{30493662-517E-4790-AB5A-9FAAF83F3654}" sibTransId="{E5DBB680-A961-4F8E-B548-32F6191F0212}"/>
    <dgm:cxn modelId="{8256CBB5-889B-481B-96DA-6BE87AA36A46}" type="presOf" srcId="{642188C6-0317-4AC0-AE5D-89739C97EE6F}" destId="{8D781846-F8E8-4F2F-8CB0-B13BE7A8673A}" srcOrd="0" destOrd="0" presId="urn:microsoft.com/office/officeart/2005/8/layout/vList2"/>
    <dgm:cxn modelId="{49F42AB9-A225-46D5-990E-775F9FC7AD5A}" type="presOf" srcId="{A4EE3D5F-C334-4A14-9EEF-29E23022F4E9}" destId="{DCB05BEF-FEAA-4070-BFCB-1AD9FC894CB3}" srcOrd="0" destOrd="0" presId="urn:microsoft.com/office/officeart/2005/8/layout/vList2"/>
    <dgm:cxn modelId="{CC2CFFC2-DBA1-4582-B4E6-00C3684272AA}" srcId="{A4EE3D5F-C334-4A14-9EEF-29E23022F4E9}" destId="{9A6D5496-D416-4689-8798-0D03650A8346}" srcOrd="2" destOrd="0" parTransId="{DAEF9885-89A3-4716-8CC3-442C070915E1}" sibTransId="{40A78243-0A88-4E7A-8087-B32F3B31CAFB}"/>
    <dgm:cxn modelId="{FD520ED4-BEED-41AD-87A7-AEF548ACD3FE}" srcId="{A4EE3D5F-C334-4A14-9EEF-29E23022F4E9}" destId="{2422FA5A-0753-47B9-9F83-A22F2CE8EC2F}" srcOrd="0" destOrd="0" parTransId="{15C2AFF9-8236-4509-99AA-D1478B9674C7}" sibTransId="{30216C50-5502-4AFC-9623-838B04FA1E74}"/>
    <dgm:cxn modelId="{B88D4803-F353-40FC-94FA-237B4F26A948}" type="presParOf" srcId="{DCB05BEF-FEAA-4070-BFCB-1AD9FC894CB3}" destId="{20BD133F-C410-49EB-8729-4D45D4DA73F3}" srcOrd="0" destOrd="0" presId="urn:microsoft.com/office/officeart/2005/8/layout/vList2"/>
    <dgm:cxn modelId="{E9B90FE0-3CD4-4429-8B77-A974544EBA10}" type="presParOf" srcId="{DCB05BEF-FEAA-4070-BFCB-1AD9FC894CB3}" destId="{A89D2882-FB6D-4138-8702-7A3FCCCC8A40}" srcOrd="1" destOrd="0" presId="urn:microsoft.com/office/officeart/2005/8/layout/vList2"/>
    <dgm:cxn modelId="{8B1D8A82-9AD0-4DF9-93ED-3E506A8F9A80}" type="presParOf" srcId="{DCB05BEF-FEAA-4070-BFCB-1AD9FC894CB3}" destId="{8D781846-F8E8-4F2F-8CB0-B13BE7A8673A}" srcOrd="2" destOrd="0" presId="urn:microsoft.com/office/officeart/2005/8/layout/vList2"/>
    <dgm:cxn modelId="{843B31C4-350F-4B00-8CC8-392828D8C406}" type="presParOf" srcId="{DCB05BEF-FEAA-4070-BFCB-1AD9FC894CB3}" destId="{B7238B2D-3424-4372-9864-423C4282F9A9}" srcOrd="3" destOrd="0" presId="urn:microsoft.com/office/officeart/2005/8/layout/vList2"/>
    <dgm:cxn modelId="{FAF602CC-60C9-474E-B410-BB986CB3063B}" type="presParOf" srcId="{DCB05BEF-FEAA-4070-BFCB-1AD9FC894CB3}" destId="{9038B519-B11B-4315-BE37-FB4B208BC8A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D133F-C410-49EB-8729-4D45D4DA73F3}">
      <dsp:nvSpPr>
        <dsp:cNvPr id="0" name=""/>
        <dsp:cNvSpPr/>
      </dsp:nvSpPr>
      <dsp:spPr>
        <a:xfrm>
          <a:off x="0" y="11768"/>
          <a:ext cx="9835087" cy="10518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IN" sz="3100" b="0" kern="1200" dirty="0"/>
            <a:t>Interventions to correct the correctible</a:t>
          </a:r>
          <a:endParaRPr lang="en-US" sz="3100" kern="1200" dirty="0"/>
        </a:p>
      </dsp:txBody>
      <dsp:txXfrm>
        <a:off x="51346" y="63114"/>
        <a:ext cx="9732395" cy="949138"/>
      </dsp:txXfrm>
    </dsp:sp>
    <dsp:sp modelId="{8D781846-F8E8-4F2F-8CB0-B13BE7A8673A}">
      <dsp:nvSpPr>
        <dsp:cNvPr id="0" name=""/>
        <dsp:cNvSpPr/>
      </dsp:nvSpPr>
      <dsp:spPr>
        <a:xfrm>
          <a:off x="0" y="1152879"/>
          <a:ext cx="9835087" cy="10518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IN" sz="3100" b="0" kern="1200" dirty="0"/>
            <a:t>Non-Pharmacological interventions</a:t>
          </a:r>
          <a:endParaRPr lang="en-US" sz="3100" kern="1200" dirty="0"/>
        </a:p>
      </dsp:txBody>
      <dsp:txXfrm>
        <a:off x="51346" y="1204225"/>
        <a:ext cx="9732395" cy="949138"/>
      </dsp:txXfrm>
    </dsp:sp>
    <dsp:sp modelId="{9038B519-B11B-4315-BE37-FB4B208BC8A4}">
      <dsp:nvSpPr>
        <dsp:cNvPr id="0" name=""/>
        <dsp:cNvSpPr/>
      </dsp:nvSpPr>
      <dsp:spPr>
        <a:xfrm>
          <a:off x="0" y="2293989"/>
          <a:ext cx="9835087" cy="10518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IN" sz="3100" b="0" kern="1200" dirty="0"/>
            <a:t>Pharmacological interventions</a:t>
          </a:r>
          <a:endParaRPr lang="en-US" sz="3100" kern="1200" dirty="0"/>
        </a:p>
      </dsp:txBody>
      <dsp:txXfrm>
        <a:off x="51346" y="2345335"/>
        <a:ext cx="9732395" cy="94913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12/26/2022</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223792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12/26/2022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893441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12/26/2022</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312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12/26/2022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887983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12/26/2022</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494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12/26/2022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9339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12/26/2022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2321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12/26/2022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961439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12/26/2022</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44148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12/26/2022</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63085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12/26/2022</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3314576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12/26/2022</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682315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01" r:id="rId4"/>
    <p:sldLayoutId id="2147483702" r:id="rId5"/>
    <p:sldLayoutId id="2147483707" r:id="rId6"/>
    <p:sldLayoutId id="2147483703" r:id="rId7"/>
    <p:sldLayoutId id="2147483704" r:id="rId8"/>
    <p:sldLayoutId id="2147483705" r:id="rId9"/>
    <p:sldLayoutId id="2147483706" r:id="rId10"/>
    <p:sldLayoutId id="2147483708"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B725BC23-E0DD-4037-B2B8-7B6FA6454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9">
            <a:extLst>
              <a:ext uri="{FF2B5EF4-FFF2-40B4-BE49-F238E27FC236}">
                <a16:creationId xmlns:a16="http://schemas.microsoft.com/office/drawing/2014/main" id="{199EE120-2D35-4A48-BAAE-238F986A1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6072" cy="1804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a:extLst>
              <a:ext uri="{FF2B5EF4-FFF2-40B4-BE49-F238E27FC236}">
                <a16:creationId xmlns:a16="http://schemas.microsoft.com/office/drawing/2014/main" id="{ED5B3432-40E8-A4E4-DE32-8D765E214390}"/>
              </a:ext>
            </a:extLst>
          </p:cNvPr>
          <p:cNvPicPr>
            <a:picLocks noChangeAspect="1"/>
          </p:cNvPicPr>
          <p:nvPr/>
        </p:nvPicPr>
        <p:blipFill rotWithShape="1">
          <a:blip r:embed="rId2"/>
          <a:srcRect l="18172" r="20078"/>
          <a:stretch/>
        </p:blipFill>
        <p:spPr>
          <a:xfrm>
            <a:off x="20" y="1804072"/>
            <a:ext cx="4458058" cy="4349801"/>
          </a:xfrm>
          <a:prstGeom prst="rect">
            <a:avLst/>
          </a:prstGeom>
        </p:spPr>
      </p:pic>
      <p:sp>
        <p:nvSpPr>
          <p:cNvPr id="12" name="Rectangle 11">
            <a:extLst>
              <a:ext uri="{FF2B5EF4-FFF2-40B4-BE49-F238E27FC236}">
                <a16:creationId xmlns:a16="http://schemas.microsoft.com/office/drawing/2014/main" id="{552F9EAC-0C70-441C-AC78-65174C285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740090"/>
            <a:ext cx="7765922" cy="442752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E10081-7AC8-B75C-81B5-39A1E84FB4FA}"/>
              </a:ext>
            </a:extLst>
          </p:cNvPr>
          <p:cNvSpPr>
            <a:spLocks noGrp="1"/>
          </p:cNvSpPr>
          <p:nvPr>
            <p:ph type="ctrTitle"/>
          </p:nvPr>
        </p:nvSpPr>
        <p:spPr>
          <a:xfrm>
            <a:off x="4882101" y="2146851"/>
            <a:ext cx="6666980" cy="2658269"/>
          </a:xfrm>
        </p:spPr>
        <p:txBody>
          <a:bodyPr anchor="b">
            <a:normAutofit/>
          </a:bodyPr>
          <a:lstStyle/>
          <a:p>
            <a:pPr>
              <a:lnSpc>
                <a:spcPct val="115000"/>
              </a:lnSpc>
            </a:pPr>
            <a:r>
              <a:rPr lang="en-IN" sz="4200" dirty="0"/>
              <a:t>Fatigue in End Stage Renal Disease </a:t>
            </a:r>
            <a:r>
              <a:rPr lang="en-IN" sz="3200" dirty="0"/>
              <a:t>(15 minutes)</a:t>
            </a:r>
            <a:endParaRPr lang="en-IN" sz="4200" dirty="0"/>
          </a:p>
        </p:txBody>
      </p:sp>
      <p:sp>
        <p:nvSpPr>
          <p:cNvPr id="14" name="Rectangle 13">
            <a:extLst>
              <a:ext uri="{FF2B5EF4-FFF2-40B4-BE49-F238E27FC236}">
                <a16:creationId xmlns:a16="http://schemas.microsoft.com/office/drawing/2014/main" id="{0D48F6B8-EF56-4340-982E-F4D6F5DC2F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75380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C596C40-FEA6-4867-853D-CF37DE3B6B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49" y="6167615"/>
            <a:ext cx="12192001"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DC7C5E2-274E-49A3-A8E0-46A5B8CAC3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6CF8D2C-9E01-48EC-8DDF-8A1FF60AED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054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30" name="Rectangle 29">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Rectangle 31">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413CD7F-736E-4AF7-AB2B-473CAA9E1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2732"/>
            <a:ext cx="4626864" cy="157678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1263F21-FD5C-49D9-B5D3-5B94A4C99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16941"/>
            <a:ext cx="1000102" cy="35728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175FEE01-7E1C-48BD-8FD4-2790F781F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02" y="1616941"/>
            <a:ext cx="6547110" cy="35728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923F20-8D0A-AADF-2052-12F4A84D7789}"/>
              </a:ext>
            </a:extLst>
          </p:cNvPr>
          <p:cNvSpPr>
            <a:spLocks noGrp="1"/>
          </p:cNvSpPr>
          <p:nvPr>
            <p:ph type="title"/>
          </p:nvPr>
        </p:nvSpPr>
        <p:spPr>
          <a:xfrm>
            <a:off x="1635103" y="1936224"/>
            <a:ext cx="5516324" cy="2934270"/>
          </a:xfrm>
        </p:spPr>
        <p:txBody>
          <a:bodyPr vert="horz" lIns="109728" tIns="109728" rIns="109728" bIns="91440" rtlCol="0" anchor="ctr">
            <a:normAutofit/>
          </a:bodyPr>
          <a:lstStyle/>
          <a:p>
            <a:pPr algn="l"/>
            <a:r>
              <a:rPr lang="en-US" sz="4800" b="0" cap="all" dirty="0">
                <a:solidFill>
                  <a:schemeClr val="bg1"/>
                </a:solidFill>
              </a:rPr>
              <a:t>Thank You!</a:t>
            </a:r>
          </a:p>
        </p:txBody>
      </p:sp>
      <p:sp>
        <p:nvSpPr>
          <p:cNvPr id="40" name="Rectangle 39">
            <a:extLst>
              <a:ext uri="{FF2B5EF4-FFF2-40B4-BE49-F238E27FC236}">
                <a16:creationId xmlns:a16="http://schemas.microsoft.com/office/drawing/2014/main" id="{D10AB6C7-ECE6-4D0A-85D7-607621F7A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1638059"/>
            <a:ext cx="4626862" cy="355171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D36EA07-E1C7-4DE1-B196-FBCA4D1A0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74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C0598E82-FBBE-4514-AC7D-75D1347F8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54388"/>
            <a:ext cx="7498081" cy="159725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FFC17599-20C8-4B64-8853-7E2891FC7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9808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12B342F4-B533-4771-B828-654C36158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177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384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04E91E-292C-1313-BEEE-9F333C1E8997}"/>
              </a:ext>
            </a:extLst>
          </p:cNvPr>
          <p:cNvSpPr>
            <a:spLocks noGrp="1"/>
          </p:cNvSpPr>
          <p:nvPr>
            <p:ph type="title"/>
          </p:nvPr>
        </p:nvSpPr>
        <p:spPr>
          <a:xfrm>
            <a:off x="1535371" y="1044054"/>
            <a:ext cx="10013709" cy="1030360"/>
          </a:xfrm>
        </p:spPr>
        <p:txBody>
          <a:bodyPr>
            <a:normAutofit/>
          </a:bodyPr>
          <a:lstStyle/>
          <a:p>
            <a:r>
              <a:rPr lang="en-IN">
                <a:solidFill>
                  <a:schemeClr val="bg1"/>
                </a:solidFill>
              </a:rPr>
              <a:t>Fatigue as a symptom</a:t>
            </a:r>
          </a:p>
        </p:txBody>
      </p:sp>
      <p:sp>
        <p:nvSpPr>
          <p:cNvPr id="35" name="Rectangle 34">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3A60F17-B096-0611-3303-7D1A4E361622}"/>
              </a:ext>
            </a:extLst>
          </p:cNvPr>
          <p:cNvSpPr>
            <a:spLocks noGrp="1"/>
          </p:cNvSpPr>
          <p:nvPr>
            <p:ph idx="1"/>
          </p:nvPr>
        </p:nvSpPr>
        <p:spPr>
          <a:xfrm>
            <a:off x="1304693" y="2391770"/>
            <a:ext cx="10244387" cy="4098240"/>
          </a:xfrm>
        </p:spPr>
        <p:txBody>
          <a:bodyPr anchor="t">
            <a:normAutofit/>
          </a:bodyPr>
          <a:lstStyle/>
          <a:p>
            <a:pPr marL="285750" indent="-285750">
              <a:lnSpc>
                <a:spcPct val="130000"/>
              </a:lnSpc>
              <a:buFont typeface="Arial" panose="020B0604020202020204" pitchFamily="34" charset="0"/>
              <a:buChar char="•"/>
            </a:pPr>
            <a:r>
              <a:rPr lang="en-US" sz="2000" b="0" dirty="0"/>
              <a:t>Commonly experienced in patients with advanced kidney disease. (40 – 90 per cent of patients)</a:t>
            </a:r>
          </a:p>
          <a:p>
            <a:pPr marL="285750" indent="-285750">
              <a:lnSpc>
                <a:spcPct val="130000"/>
              </a:lnSpc>
              <a:buFont typeface="Arial" panose="020B0604020202020204" pitchFamily="34" charset="0"/>
              <a:buChar char="•"/>
            </a:pPr>
            <a:r>
              <a:rPr lang="en-US" sz="2000" b="0" dirty="0"/>
              <a:t>Associated with poor outcomes </a:t>
            </a:r>
          </a:p>
          <a:p>
            <a:pPr marL="285750" indent="-285750">
              <a:lnSpc>
                <a:spcPct val="130000"/>
              </a:lnSpc>
              <a:buFont typeface="Arial" panose="020B0604020202020204" pitchFamily="34" charset="0"/>
              <a:buChar char="•"/>
            </a:pPr>
            <a:r>
              <a:rPr lang="en-US" sz="2000" b="0" dirty="0"/>
              <a:t>Described by patients as</a:t>
            </a:r>
          </a:p>
          <a:p>
            <a:pPr marL="285750" lvl="2" indent="-285750">
              <a:lnSpc>
                <a:spcPct val="130000"/>
              </a:lnSpc>
              <a:buFont typeface="Arial" panose="020B0604020202020204" pitchFamily="34" charset="0"/>
              <a:buChar char="•"/>
            </a:pPr>
            <a:r>
              <a:rPr lang="en-US" sz="1800" b="0" dirty="0"/>
              <a:t>Extreme and persistent tiredness</a:t>
            </a:r>
          </a:p>
          <a:p>
            <a:pPr marL="285750" lvl="2" indent="-285750">
              <a:lnSpc>
                <a:spcPct val="130000"/>
              </a:lnSpc>
              <a:buFont typeface="Arial" panose="020B0604020202020204" pitchFamily="34" charset="0"/>
              <a:buChar char="•"/>
            </a:pPr>
            <a:r>
              <a:rPr lang="en-US" sz="1800" b="0" dirty="0"/>
              <a:t>Weakness </a:t>
            </a:r>
          </a:p>
          <a:p>
            <a:pPr marL="285750" lvl="2" indent="-285750">
              <a:lnSpc>
                <a:spcPct val="130000"/>
              </a:lnSpc>
              <a:buFont typeface="Arial" panose="020B0604020202020204" pitchFamily="34" charset="0"/>
              <a:buChar char="•"/>
            </a:pPr>
            <a:r>
              <a:rPr lang="en-US" sz="1800" b="0" dirty="0"/>
              <a:t>Exhaustion</a:t>
            </a:r>
          </a:p>
          <a:p>
            <a:pPr marL="285750" lvl="2" indent="-285750">
              <a:lnSpc>
                <a:spcPct val="130000"/>
              </a:lnSpc>
              <a:buFont typeface="Arial" panose="020B0604020202020204" pitchFamily="34" charset="0"/>
              <a:buChar char="•"/>
            </a:pPr>
            <a:r>
              <a:rPr lang="en-US" sz="1800" b="0" dirty="0"/>
              <a:t>Lack of energy that exceeds their degree of exertion</a:t>
            </a:r>
            <a:endParaRPr lang="en-IN" sz="1800" b="0" dirty="0"/>
          </a:p>
        </p:txBody>
      </p:sp>
    </p:spTree>
    <p:extLst>
      <p:ext uri="{BB962C8B-B14F-4D97-AF65-F5344CB8AC3E}">
        <p14:creationId xmlns:p14="http://schemas.microsoft.com/office/powerpoint/2010/main" val="230635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8D836D-284B-EBAF-9E1B-F8FACE2C4B32}"/>
              </a:ext>
            </a:extLst>
          </p:cNvPr>
          <p:cNvSpPr>
            <a:spLocks noGrp="1"/>
          </p:cNvSpPr>
          <p:nvPr>
            <p:ph type="title"/>
          </p:nvPr>
        </p:nvSpPr>
        <p:spPr>
          <a:xfrm>
            <a:off x="1535372" y="4872251"/>
            <a:ext cx="10013709" cy="1030360"/>
          </a:xfrm>
        </p:spPr>
        <p:txBody>
          <a:bodyPr>
            <a:normAutofit/>
          </a:bodyPr>
          <a:lstStyle/>
          <a:p>
            <a:r>
              <a:rPr lang="en-IN">
                <a:solidFill>
                  <a:schemeClr val="bg1"/>
                </a:solidFill>
              </a:rPr>
              <a:t>Causes, Associations</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78D4C75-72C3-A29F-CDBE-6D3521452B46}"/>
              </a:ext>
            </a:extLst>
          </p:cNvPr>
          <p:cNvSpPr>
            <a:spLocks noGrp="1"/>
          </p:cNvSpPr>
          <p:nvPr>
            <p:ph idx="1"/>
          </p:nvPr>
        </p:nvSpPr>
        <p:spPr>
          <a:xfrm>
            <a:off x="1535372" y="705114"/>
            <a:ext cx="9935571" cy="3703114"/>
          </a:xfrm>
        </p:spPr>
        <p:txBody>
          <a:bodyPr>
            <a:normAutofit/>
          </a:bodyPr>
          <a:lstStyle/>
          <a:p>
            <a:pPr marL="285750" indent="-285750">
              <a:buFont typeface="Arial" panose="020B0604020202020204" pitchFamily="34" charset="0"/>
              <a:buChar char="•"/>
            </a:pPr>
            <a:r>
              <a:rPr lang="en-US" sz="2400" b="0" dirty="0"/>
              <a:t>Fatigue is a complex, multidimensional, and multifactorial phenomenon </a:t>
            </a:r>
          </a:p>
          <a:p>
            <a:pPr marL="285750" indent="-285750">
              <a:buFont typeface="Arial" panose="020B0604020202020204" pitchFamily="34" charset="0"/>
              <a:buChar char="•"/>
            </a:pPr>
            <a:r>
              <a:rPr lang="en-US" sz="2400" b="0" dirty="0"/>
              <a:t>Contribution by sociodemographic, physiological, and psychological factors</a:t>
            </a:r>
          </a:p>
          <a:p>
            <a:pPr marL="285750" indent="-285750">
              <a:buFont typeface="Arial" panose="020B0604020202020204" pitchFamily="34" charset="0"/>
              <a:buChar char="•"/>
            </a:pPr>
            <a:r>
              <a:rPr lang="en-US" sz="2400" b="0" dirty="0"/>
              <a:t> Depression and fatigue commonly coexist. </a:t>
            </a:r>
          </a:p>
          <a:p>
            <a:endParaRPr lang="en-IN" dirty="0"/>
          </a:p>
        </p:txBody>
      </p:sp>
    </p:spTree>
    <p:extLst>
      <p:ext uri="{BB962C8B-B14F-4D97-AF65-F5344CB8AC3E}">
        <p14:creationId xmlns:p14="http://schemas.microsoft.com/office/powerpoint/2010/main" val="3397259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D49CDB-DF85-464F-BB90-09E5134C6304}"/>
              </a:ext>
            </a:extLst>
          </p:cNvPr>
          <p:cNvSpPr>
            <a:spLocks noGrp="1"/>
          </p:cNvSpPr>
          <p:nvPr>
            <p:ph type="title"/>
          </p:nvPr>
        </p:nvSpPr>
        <p:spPr>
          <a:xfrm>
            <a:off x="1535372" y="4872251"/>
            <a:ext cx="10013709" cy="1030360"/>
          </a:xfrm>
        </p:spPr>
        <p:txBody>
          <a:bodyPr>
            <a:normAutofit/>
          </a:bodyPr>
          <a:lstStyle/>
          <a:p>
            <a:r>
              <a:rPr lang="en-IN">
                <a:solidFill>
                  <a:schemeClr val="bg1"/>
                </a:solidFill>
              </a:rPr>
              <a:t>Suggested Pathophysiology</a:t>
            </a:r>
          </a:p>
        </p:txBody>
      </p:sp>
      <p:sp>
        <p:nvSpPr>
          <p:cNvPr id="35" name="Rectangle 34">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D0F3EC1-88EE-01D7-325D-6D252E668369}"/>
              </a:ext>
            </a:extLst>
          </p:cNvPr>
          <p:cNvSpPr>
            <a:spLocks noGrp="1"/>
          </p:cNvSpPr>
          <p:nvPr>
            <p:ph idx="1"/>
          </p:nvPr>
        </p:nvSpPr>
        <p:spPr>
          <a:xfrm>
            <a:off x="1535372" y="705114"/>
            <a:ext cx="9935571" cy="3703114"/>
          </a:xfrm>
        </p:spPr>
        <p:txBody>
          <a:bodyPr>
            <a:normAutofit lnSpcReduction="10000"/>
          </a:bodyPr>
          <a:lstStyle/>
          <a:p>
            <a:r>
              <a:rPr lang="en-IN" sz="2000" b="0" dirty="0"/>
              <a:t>Include</a:t>
            </a:r>
          </a:p>
          <a:p>
            <a:pPr marL="285750" indent="-285750">
              <a:buFont typeface="Arial" panose="020B0604020202020204" pitchFamily="34" charset="0"/>
              <a:buChar char="•"/>
            </a:pPr>
            <a:r>
              <a:rPr lang="en-IN" sz="2000" b="0" dirty="0"/>
              <a:t>Multiple contributors to decreased oxygen delivery and lactic acidosis </a:t>
            </a:r>
          </a:p>
          <a:p>
            <a:pPr marL="285750" indent="-285750">
              <a:buFont typeface="Arial" panose="020B0604020202020204" pitchFamily="34" charset="0"/>
              <a:buChar char="•"/>
            </a:pPr>
            <a:r>
              <a:rPr lang="en-IN" sz="2000" b="0" dirty="0"/>
              <a:t>Chronic metabolic acidosis </a:t>
            </a:r>
          </a:p>
          <a:p>
            <a:pPr marL="285750" indent="-285750">
              <a:buFont typeface="Arial" panose="020B0604020202020204" pitchFamily="34" charset="0"/>
              <a:buChar char="•"/>
            </a:pPr>
            <a:r>
              <a:rPr lang="en-IN" sz="2000" b="0" dirty="0"/>
              <a:t>Protein-energy wasting Hyperphosphatemia</a:t>
            </a:r>
          </a:p>
          <a:p>
            <a:pPr marL="285750" indent="-285750">
              <a:buFont typeface="Arial" panose="020B0604020202020204" pitchFamily="34" charset="0"/>
              <a:buChar char="•"/>
            </a:pPr>
            <a:r>
              <a:rPr lang="en-IN" sz="2000" b="0" dirty="0"/>
              <a:t>Depression</a:t>
            </a:r>
          </a:p>
          <a:p>
            <a:pPr marL="285750" indent="-285750">
              <a:buFont typeface="Arial" panose="020B0604020202020204" pitchFamily="34" charset="0"/>
              <a:buChar char="•"/>
            </a:pPr>
            <a:r>
              <a:rPr lang="en-IN" sz="2000" b="0" dirty="0"/>
              <a:t>Obstructive Sleep Apnoea.</a:t>
            </a:r>
          </a:p>
        </p:txBody>
      </p:sp>
    </p:spTree>
    <p:extLst>
      <p:ext uri="{BB962C8B-B14F-4D97-AF65-F5344CB8AC3E}">
        <p14:creationId xmlns:p14="http://schemas.microsoft.com/office/powerpoint/2010/main" val="2148411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6E6F8D-BE63-8D52-00E9-BF0E47817D08}"/>
              </a:ext>
            </a:extLst>
          </p:cNvPr>
          <p:cNvSpPr>
            <a:spLocks noGrp="1"/>
          </p:cNvSpPr>
          <p:nvPr>
            <p:ph type="title"/>
          </p:nvPr>
        </p:nvSpPr>
        <p:spPr>
          <a:xfrm>
            <a:off x="1535371" y="1044054"/>
            <a:ext cx="10013709" cy="1030360"/>
          </a:xfrm>
        </p:spPr>
        <p:txBody>
          <a:bodyPr>
            <a:normAutofit/>
          </a:bodyPr>
          <a:lstStyle/>
          <a:p>
            <a:r>
              <a:rPr lang="en-IN" dirty="0">
                <a:solidFill>
                  <a:schemeClr val="bg1"/>
                </a:solidFill>
              </a:rPr>
              <a:t>Assessment</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468B3EE-EF8B-8C1C-CA65-FAA573BBCA2F}"/>
              </a:ext>
            </a:extLst>
          </p:cNvPr>
          <p:cNvSpPr>
            <a:spLocks noGrp="1"/>
          </p:cNvSpPr>
          <p:nvPr>
            <p:ph idx="1"/>
          </p:nvPr>
        </p:nvSpPr>
        <p:spPr>
          <a:xfrm>
            <a:off x="1237785" y="2475571"/>
            <a:ext cx="10426391" cy="4081346"/>
          </a:xfrm>
        </p:spPr>
        <p:txBody>
          <a:bodyPr anchor="t">
            <a:normAutofit fontScale="92500" lnSpcReduction="20000"/>
          </a:bodyPr>
          <a:lstStyle/>
          <a:p>
            <a:pPr marL="342900" indent="-342900">
              <a:lnSpc>
                <a:spcPct val="130000"/>
              </a:lnSpc>
              <a:buFont typeface="+mj-lt"/>
              <a:buAutoNum type="arabicPeriod"/>
            </a:pPr>
            <a:r>
              <a:rPr lang="en-US" sz="1600" b="0" dirty="0"/>
              <a:t>The four-item SF-36 vitality subscale</a:t>
            </a:r>
          </a:p>
          <a:p>
            <a:pPr marL="342900" lvl="1" indent="-342900">
              <a:lnSpc>
                <a:spcPct val="130000"/>
              </a:lnSpc>
              <a:buFont typeface="Arial" panose="020B0604020202020204" pitchFamily="34" charset="0"/>
              <a:buChar char="•"/>
            </a:pPr>
            <a:r>
              <a:rPr lang="en-US" b="0" dirty="0"/>
              <a:t>Scores range from 0 to 100, with higher scores reflecting higher energy levels.</a:t>
            </a:r>
          </a:p>
          <a:p>
            <a:pPr marL="342900" indent="-342900">
              <a:lnSpc>
                <a:spcPct val="130000"/>
              </a:lnSpc>
              <a:buFont typeface="+mj-lt"/>
              <a:buAutoNum type="arabicPeriod"/>
            </a:pPr>
            <a:r>
              <a:rPr lang="en-US" sz="1600" b="0" dirty="0"/>
              <a:t>The nine-item fatigue severity scale</a:t>
            </a:r>
          </a:p>
          <a:p>
            <a:pPr marL="342900" lvl="1" indent="-342900">
              <a:lnSpc>
                <a:spcPct val="130000"/>
              </a:lnSpc>
              <a:buFont typeface="Arial" panose="020B0604020202020204" pitchFamily="34" charset="0"/>
              <a:buChar char="•"/>
            </a:pPr>
            <a:r>
              <a:rPr lang="en-US" b="0" dirty="0"/>
              <a:t>High sum scores indicate more significant fatigue.</a:t>
            </a:r>
          </a:p>
          <a:p>
            <a:pPr marL="342900" indent="-342900">
              <a:lnSpc>
                <a:spcPct val="130000"/>
              </a:lnSpc>
              <a:buFont typeface="+mj-lt"/>
              <a:buAutoNum type="arabicPeriod"/>
            </a:pPr>
            <a:r>
              <a:rPr lang="en-US" sz="1600" b="0" dirty="0"/>
              <a:t>The visual analogue scale </a:t>
            </a:r>
          </a:p>
          <a:p>
            <a:pPr marL="342900" lvl="1" indent="-342900">
              <a:lnSpc>
                <a:spcPct val="130000"/>
              </a:lnSpc>
              <a:buFont typeface="Arial" panose="020B0604020202020204" pitchFamily="34" charset="0"/>
              <a:buChar char="•"/>
            </a:pPr>
            <a:r>
              <a:rPr lang="en-US" b="0" dirty="0"/>
              <a:t>100-mm line anchored by ‘no tiredness at all’ at the left end and ‘complete exhaustion’ at the other. The intensity of fatigue is measured in millimeters from the low (left) end of the scale</a:t>
            </a:r>
          </a:p>
          <a:p>
            <a:pPr marL="342900" lvl="1" indent="-342900">
              <a:lnSpc>
                <a:spcPct val="130000"/>
              </a:lnSpc>
              <a:buFont typeface="Arial" panose="020B0604020202020204" pitchFamily="34" charset="0"/>
              <a:buChar char="•"/>
            </a:pPr>
            <a:r>
              <a:rPr lang="en-US" b="0" dirty="0"/>
              <a:t>Might fail to differentiate between sleepiness and fatigue.</a:t>
            </a:r>
          </a:p>
          <a:p>
            <a:pPr marL="342900" indent="-342900">
              <a:lnSpc>
                <a:spcPct val="130000"/>
              </a:lnSpc>
              <a:buFont typeface="+mj-lt"/>
              <a:buAutoNum type="arabicPeriod"/>
            </a:pPr>
            <a:r>
              <a:rPr lang="en-US" sz="1600" b="0" dirty="0"/>
              <a:t>The multidimensional fatigue inventory contains 20 statements that are </a:t>
            </a:r>
            <a:r>
              <a:rPr lang="en-US" sz="1600" b="0" dirty="0" err="1"/>
              <a:t>organised</a:t>
            </a:r>
            <a:r>
              <a:rPr lang="en-US" sz="1600" b="0" dirty="0"/>
              <a:t> into five dimensions of fatigue (general fatigue, physical fatigue, mental fatigue, reduced activity, and reduced motivation). </a:t>
            </a:r>
            <a:endParaRPr lang="en-IN" sz="1600" dirty="0"/>
          </a:p>
        </p:txBody>
      </p:sp>
    </p:spTree>
    <p:extLst>
      <p:ext uri="{BB962C8B-B14F-4D97-AF65-F5344CB8AC3E}">
        <p14:creationId xmlns:p14="http://schemas.microsoft.com/office/powerpoint/2010/main" val="2745554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EA2DDA-F4F2-A1E8-A1A6-188375414829}"/>
              </a:ext>
            </a:extLst>
          </p:cNvPr>
          <p:cNvSpPr>
            <a:spLocks noGrp="1"/>
          </p:cNvSpPr>
          <p:nvPr>
            <p:ph type="title"/>
          </p:nvPr>
        </p:nvSpPr>
        <p:spPr>
          <a:xfrm>
            <a:off x="1535371" y="1044054"/>
            <a:ext cx="10013709" cy="1030360"/>
          </a:xfrm>
        </p:spPr>
        <p:txBody>
          <a:bodyPr>
            <a:normAutofit/>
          </a:bodyPr>
          <a:lstStyle/>
          <a:p>
            <a:r>
              <a:rPr lang="en-IN">
                <a:solidFill>
                  <a:schemeClr val="bg1"/>
                </a:solidFill>
              </a:rPr>
              <a:t>Management</a:t>
            </a:r>
          </a:p>
        </p:txBody>
      </p:sp>
      <p:sp>
        <p:nvSpPr>
          <p:cNvPr id="15" name="Rectangle 14">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41A9806-A64B-8D90-E5AA-3339EC695D54}"/>
              </a:ext>
            </a:extLst>
          </p:cNvPr>
          <p:cNvGraphicFramePr>
            <a:graphicFrameLocks noGrp="1"/>
          </p:cNvGraphicFramePr>
          <p:nvPr>
            <p:ph idx="1"/>
            <p:extLst>
              <p:ext uri="{D42A27DB-BD31-4B8C-83A1-F6EECF244321}">
                <p14:modId xmlns:p14="http://schemas.microsoft.com/office/powerpoint/2010/main" val="2906750905"/>
              </p:ext>
            </p:extLst>
          </p:nvPr>
        </p:nvGraphicFramePr>
        <p:xfrm>
          <a:off x="1713976" y="2887824"/>
          <a:ext cx="9835087" cy="3357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279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B3693C-F24F-FF4D-690A-28C3F140EB4E}"/>
              </a:ext>
            </a:extLst>
          </p:cNvPr>
          <p:cNvSpPr>
            <a:spLocks noGrp="1"/>
          </p:cNvSpPr>
          <p:nvPr>
            <p:ph type="title"/>
          </p:nvPr>
        </p:nvSpPr>
        <p:spPr>
          <a:xfrm>
            <a:off x="1535372" y="4872251"/>
            <a:ext cx="10013709" cy="1030360"/>
          </a:xfrm>
        </p:spPr>
        <p:txBody>
          <a:bodyPr>
            <a:normAutofit fontScale="90000"/>
          </a:bodyPr>
          <a:lstStyle/>
          <a:p>
            <a:pPr>
              <a:lnSpc>
                <a:spcPct val="140000"/>
              </a:lnSpc>
            </a:pPr>
            <a:r>
              <a:rPr lang="en-IN" sz="2700" dirty="0">
                <a:solidFill>
                  <a:schemeClr val="bg1"/>
                </a:solidFill>
              </a:rPr>
              <a:t>Correct the correctible</a:t>
            </a:r>
            <a:br>
              <a:rPr lang="en-IN" sz="2000" dirty="0">
                <a:solidFill>
                  <a:schemeClr val="bg1"/>
                </a:solidFill>
              </a:rPr>
            </a:br>
            <a:endParaRPr lang="en-IN" sz="2000"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BA1902D-FE5B-20F7-E401-00EC7F08A729}"/>
              </a:ext>
            </a:extLst>
          </p:cNvPr>
          <p:cNvSpPr>
            <a:spLocks noGrp="1"/>
          </p:cNvSpPr>
          <p:nvPr>
            <p:ph idx="1"/>
          </p:nvPr>
        </p:nvSpPr>
        <p:spPr>
          <a:xfrm>
            <a:off x="1535372" y="705114"/>
            <a:ext cx="9935571" cy="3703114"/>
          </a:xfrm>
        </p:spPr>
        <p:txBody>
          <a:bodyPr>
            <a:normAutofit/>
          </a:bodyPr>
          <a:lstStyle/>
          <a:p>
            <a:r>
              <a:rPr lang="en-IN" sz="2800" b="0" dirty="0"/>
              <a:t>Treat</a:t>
            </a:r>
          </a:p>
          <a:p>
            <a:pPr marL="285750" indent="-285750">
              <a:buFont typeface="Arial" panose="020B0604020202020204" pitchFamily="34" charset="0"/>
              <a:buChar char="•"/>
            </a:pPr>
            <a:r>
              <a:rPr lang="en-IN" sz="2800" b="0" dirty="0"/>
              <a:t>Depression </a:t>
            </a:r>
          </a:p>
          <a:p>
            <a:pPr marL="285750" indent="-285750">
              <a:buFont typeface="Arial" panose="020B0604020202020204" pitchFamily="34" charset="0"/>
              <a:buChar char="•"/>
            </a:pPr>
            <a:r>
              <a:rPr lang="en-IN" sz="2800" b="0" dirty="0"/>
              <a:t>Obstructive Sleep Apnoea</a:t>
            </a:r>
          </a:p>
        </p:txBody>
      </p:sp>
    </p:spTree>
    <p:extLst>
      <p:ext uri="{BB962C8B-B14F-4D97-AF65-F5344CB8AC3E}">
        <p14:creationId xmlns:p14="http://schemas.microsoft.com/office/powerpoint/2010/main" val="3329306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DCE0DB-F47E-6CB6-740F-8E02CEB9EEB9}"/>
              </a:ext>
            </a:extLst>
          </p:cNvPr>
          <p:cNvSpPr>
            <a:spLocks noGrp="1"/>
          </p:cNvSpPr>
          <p:nvPr>
            <p:ph type="title"/>
          </p:nvPr>
        </p:nvSpPr>
        <p:spPr>
          <a:xfrm>
            <a:off x="1535371" y="1044054"/>
            <a:ext cx="10013709" cy="1030360"/>
          </a:xfrm>
        </p:spPr>
        <p:txBody>
          <a:bodyPr>
            <a:normAutofit/>
          </a:bodyPr>
          <a:lstStyle/>
          <a:p>
            <a:pPr>
              <a:lnSpc>
                <a:spcPct val="140000"/>
              </a:lnSpc>
            </a:pPr>
            <a:r>
              <a:rPr lang="en-IN" sz="2000">
                <a:solidFill>
                  <a:schemeClr val="bg1"/>
                </a:solidFill>
              </a:rPr>
              <a:t>Non-Pharmacological interventions</a:t>
            </a:r>
            <a:br>
              <a:rPr lang="en-IN" sz="2000">
                <a:solidFill>
                  <a:schemeClr val="bg1"/>
                </a:solidFill>
              </a:rPr>
            </a:br>
            <a:endParaRPr lang="en-IN" sz="200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E00AF98-54BD-1ED9-2E8F-30464668A88B}"/>
              </a:ext>
            </a:extLst>
          </p:cNvPr>
          <p:cNvSpPr>
            <a:spLocks noGrp="1"/>
          </p:cNvSpPr>
          <p:nvPr>
            <p:ph idx="1"/>
          </p:nvPr>
        </p:nvSpPr>
        <p:spPr>
          <a:xfrm>
            <a:off x="1535371" y="2702256"/>
            <a:ext cx="10098249" cy="3899265"/>
          </a:xfrm>
        </p:spPr>
        <p:txBody>
          <a:bodyPr anchor="t">
            <a:normAutofit lnSpcReduction="10000"/>
          </a:bodyPr>
          <a:lstStyle/>
          <a:p>
            <a:pPr marL="285750" indent="-285750">
              <a:lnSpc>
                <a:spcPct val="130000"/>
              </a:lnSpc>
              <a:buFont typeface="Arial" panose="020B0604020202020204" pitchFamily="34" charset="0"/>
              <a:buChar char="•"/>
            </a:pPr>
            <a:r>
              <a:rPr lang="en-IN" sz="1900" b="0" dirty="0"/>
              <a:t>Regular physical activity </a:t>
            </a:r>
          </a:p>
          <a:p>
            <a:pPr marL="285750" lvl="2" indent="-285750">
              <a:lnSpc>
                <a:spcPct val="130000"/>
              </a:lnSpc>
              <a:buFont typeface="Arial" panose="020B0604020202020204" pitchFamily="34" charset="0"/>
              <a:buChar char="•"/>
            </a:pPr>
            <a:r>
              <a:rPr lang="en-IN" sz="1700" b="0" dirty="0"/>
              <a:t>Both aerobic and resistance exercises are associated with improvements in muscle structure and function, cardiac function, blood pressure, and Quality of Life.</a:t>
            </a:r>
          </a:p>
          <a:p>
            <a:pPr marL="285750" indent="-285750">
              <a:lnSpc>
                <a:spcPct val="130000"/>
              </a:lnSpc>
              <a:buFont typeface="Arial" panose="020B0604020202020204" pitchFamily="34" charset="0"/>
              <a:buChar char="•"/>
            </a:pPr>
            <a:r>
              <a:rPr lang="en-IN" sz="1900" b="0" dirty="0"/>
              <a:t>Cognitive-behavioural therapy (CBT) for sleep disturbances </a:t>
            </a:r>
          </a:p>
          <a:p>
            <a:pPr marL="285750" indent="-285750">
              <a:lnSpc>
                <a:spcPct val="130000"/>
              </a:lnSpc>
              <a:buFont typeface="Arial" panose="020B0604020202020204" pitchFamily="34" charset="0"/>
              <a:buChar char="•"/>
            </a:pPr>
            <a:r>
              <a:rPr lang="en-IN" sz="1900" b="0" dirty="0"/>
              <a:t>Alternative therapies </a:t>
            </a:r>
          </a:p>
          <a:p>
            <a:pPr marL="285750" lvl="2" indent="-285750">
              <a:lnSpc>
                <a:spcPct val="130000"/>
              </a:lnSpc>
              <a:buFont typeface="Arial" panose="020B0604020202020204" pitchFamily="34" charset="0"/>
              <a:buChar char="•"/>
            </a:pPr>
            <a:r>
              <a:rPr lang="en-IN" sz="1700" b="0" dirty="0"/>
              <a:t>Acupressure </a:t>
            </a:r>
          </a:p>
          <a:p>
            <a:pPr marL="285750" lvl="2" indent="-285750">
              <a:lnSpc>
                <a:spcPct val="130000"/>
              </a:lnSpc>
              <a:buFont typeface="Arial" panose="020B0604020202020204" pitchFamily="34" charset="0"/>
              <a:buChar char="•"/>
            </a:pPr>
            <a:r>
              <a:rPr lang="en-IN" sz="1700" b="0" dirty="0"/>
              <a:t>Reflexology</a:t>
            </a:r>
          </a:p>
          <a:p>
            <a:pPr marL="285750" lvl="2" indent="-285750">
              <a:lnSpc>
                <a:spcPct val="130000"/>
              </a:lnSpc>
              <a:buFont typeface="Arial" panose="020B0604020202020204" pitchFamily="34" charset="0"/>
              <a:buChar char="•"/>
            </a:pPr>
            <a:r>
              <a:rPr lang="en-IN" sz="1700" b="0" dirty="0"/>
              <a:t>Yoga.</a:t>
            </a:r>
          </a:p>
          <a:p>
            <a:pPr>
              <a:lnSpc>
                <a:spcPct val="130000"/>
              </a:lnSpc>
            </a:pPr>
            <a:endParaRPr lang="en-IN" sz="1700" dirty="0"/>
          </a:p>
        </p:txBody>
      </p:sp>
    </p:spTree>
    <p:extLst>
      <p:ext uri="{BB962C8B-B14F-4D97-AF65-F5344CB8AC3E}">
        <p14:creationId xmlns:p14="http://schemas.microsoft.com/office/powerpoint/2010/main" val="1407965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68DD57-E33B-3BD0-964E-E2A02D467F1F}"/>
              </a:ext>
            </a:extLst>
          </p:cNvPr>
          <p:cNvSpPr>
            <a:spLocks noGrp="1"/>
          </p:cNvSpPr>
          <p:nvPr>
            <p:ph type="title"/>
          </p:nvPr>
        </p:nvSpPr>
        <p:spPr>
          <a:xfrm>
            <a:off x="1535372" y="4872251"/>
            <a:ext cx="10013709" cy="1030360"/>
          </a:xfrm>
        </p:spPr>
        <p:txBody>
          <a:bodyPr>
            <a:normAutofit/>
          </a:bodyPr>
          <a:lstStyle/>
          <a:p>
            <a:pPr>
              <a:lnSpc>
                <a:spcPct val="140000"/>
              </a:lnSpc>
            </a:pPr>
            <a:r>
              <a:rPr lang="en-IN" sz="2000">
                <a:solidFill>
                  <a:schemeClr val="bg1"/>
                </a:solidFill>
              </a:rPr>
              <a:t>Pharmacological interventions</a:t>
            </a:r>
            <a:br>
              <a:rPr lang="en-IN" sz="2000">
                <a:solidFill>
                  <a:schemeClr val="bg1"/>
                </a:solidFill>
              </a:rPr>
            </a:br>
            <a:endParaRPr lang="en-IN" sz="200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E569285-8F31-A2E1-2BF3-22390A131F9F}"/>
              </a:ext>
            </a:extLst>
          </p:cNvPr>
          <p:cNvSpPr>
            <a:spLocks noGrp="1"/>
          </p:cNvSpPr>
          <p:nvPr>
            <p:ph idx="1"/>
          </p:nvPr>
        </p:nvSpPr>
        <p:spPr>
          <a:xfrm>
            <a:off x="1535372" y="624467"/>
            <a:ext cx="10013709" cy="3930427"/>
          </a:xfrm>
        </p:spPr>
        <p:txBody>
          <a:bodyPr>
            <a:normAutofit fontScale="92500" lnSpcReduction="20000"/>
          </a:bodyPr>
          <a:lstStyle/>
          <a:p>
            <a:pPr marL="285750" indent="-285750">
              <a:buFont typeface="Arial" panose="020B0604020202020204" pitchFamily="34" charset="0"/>
              <a:buChar char="•"/>
            </a:pPr>
            <a:endParaRPr lang="en-IN" sz="2000" b="0" dirty="0"/>
          </a:p>
          <a:p>
            <a:pPr marL="285750" indent="-285750">
              <a:buFont typeface="Arial" panose="020B0604020202020204" pitchFamily="34" charset="0"/>
              <a:buChar char="•"/>
            </a:pPr>
            <a:r>
              <a:rPr lang="en-IN" sz="2000" b="0" dirty="0"/>
              <a:t>Evidence-Based</a:t>
            </a:r>
          </a:p>
          <a:p>
            <a:pPr marL="285750" lvl="1" indent="-285750">
              <a:buFont typeface="Arial" panose="020B0604020202020204" pitchFamily="34" charset="0"/>
              <a:buChar char="•"/>
            </a:pPr>
            <a:r>
              <a:rPr lang="en-US" sz="1800" b="0" dirty="0"/>
              <a:t>Erythropoietin Stimulating Agents</a:t>
            </a:r>
          </a:p>
          <a:p>
            <a:pPr marL="285750" lvl="2" indent="-285750">
              <a:buFont typeface="Arial" panose="020B0604020202020204" pitchFamily="34" charset="0"/>
              <a:buChar char="•"/>
            </a:pPr>
            <a:r>
              <a:rPr lang="en-US" sz="1600" b="0" dirty="0"/>
              <a:t>Correction of </a:t>
            </a:r>
            <a:r>
              <a:rPr lang="en-US" sz="1600" b="0" dirty="0" err="1"/>
              <a:t>anaemia</a:t>
            </a:r>
            <a:r>
              <a:rPr lang="en-US" sz="1600" b="0" dirty="0"/>
              <a:t> can help in reducing fatigue in patients with CKD</a:t>
            </a:r>
          </a:p>
          <a:p>
            <a:pPr marL="285750" indent="-285750">
              <a:buFont typeface="Arial" panose="020B0604020202020204" pitchFamily="34" charset="0"/>
              <a:buChar char="•"/>
            </a:pPr>
            <a:r>
              <a:rPr lang="en-US" sz="2000" b="0" dirty="0"/>
              <a:t>Anecdotal</a:t>
            </a:r>
          </a:p>
          <a:p>
            <a:pPr marL="285750" lvl="1" indent="-285750">
              <a:buFont typeface="Arial" panose="020B0604020202020204" pitchFamily="34" charset="0"/>
              <a:buChar char="•"/>
            </a:pPr>
            <a:r>
              <a:rPr lang="en-US" sz="1800" b="0" dirty="0"/>
              <a:t>l-carnitine – 1g tid by mouth </a:t>
            </a:r>
          </a:p>
          <a:p>
            <a:pPr marL="285750" lvl="2" indent="-285750">
              <a:buFont typeface="Arial" panose="020B0604020202020204" pitchFamily="34" charset="0"/>
              <a:buChar char="•"/>
            </a:pPr>
            <a:r>
              <a:rPr lang="en-US" sz="1600" b="0" dirty="0"/>
              <a:t>Diarrhea can be a problem in some </a:t>
            </a:r>
          </a:p>
          <a:p>
            <a:pPr marL="285750" lvl="1" indent="-285750">
              <a:buFont typeface="Arial" panose="020B0604020202020204" pitchFamily="34" charset="0"/>
              <a:buChar char="•"/>
            </a:pPr>
            <a:r>
              <a:rPr lang="en-US" sz="1800" b="0" dirty="0"/>
              <a:t>Vitamin C supplementation ( 6-8 gm per day intravenously in divided doses x 5 days)</a:t>
            </a:r>
          </a:p>
          <a:p>
            <a:endParaRPr lang="en-IN" dirty="0"/>
          </a:p>
        </p:txBody>
      </p:sp>
    </p:spTree>
    <p:extLst>
      <p:ext uri="{BB962C8B-B14F-4D97-AF65-F5344CB8AC3E}">
        <p14:creationId xmlns:p14="http://schemas.microsoft.com/office/powerpoint/2010/main" val="2369180230"/>
      </p:ext>
    </p:extLst>
  </p:cSld>
  <p:clrMapOvr>
    <a:masterClrMapping/>
  </p:clrMapOvr>
</p:sld>
</file>

<file path=ppt/theme/theme1.xml><?xml version="1.0" encoding="utf-8"?>
<a:theme xmlns:a="http://schemas.openxmlformats.org/drawingml/2006/main" name="ShojiVTI">
  <a:themeElements>
    <a:clrScheme name="AnalogousFromRegularSeedLeftStep">
      <a:dk1>
        <a:srgbClr val="000000"/>
      </a:dk1>
      <a:lt1>
        <a:srgbClr val="FFFFFF"/>
      </a:lt1>
      <a:dk2>
        <a:srgbClr val="1B2B30"/>
      </a:dk2>
      <a:lt2>
        <a:srgbClr val="F2F3F0"/>
      </a:lt2>
      <a:accent1>
        <a:srgbClr val="7F33DD"/>
      </a:accent1>
      <a:accent2>
        <a:srgbClr val="4540D3"/>
      </a:accent2>
      <a:accent3>
        <a:srgbClr val="3374DD"/>
      </a:accent3>
      <a:accent4>
        <a:srgbClr val="21AACB"/>
      </a:accent4>
      <a:accent5>
        <a:srgbClr val="2DC2A2"/>
      </a:accent5>
      <a:accent6>
        <a:srgbClr val="20C65C"/>
      </a:accent6>
      <a:hlink>
        <a:srgbClr val="6A9832"/>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docProps/app.xml><?xml version="1.0" encoding="utf-8"?>
<Properties xmlns="http://schemas.openxmlformats.org/officeDocument/2006/extended-properties" xmlns:vt="http://schemas.openxmlformats.org/officeDocument/2006/docPropsVTypes">
  <TotalTime>1434</TotalTime>
  <Words>344</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Meiryo</vt:lpstr>
      <vt:lpstr>Arial</vt:lpstr>
      <vt:lpstr>Corbel</vt:lpstr>
      <vt:lpstr>ShojiVTI</vt:lpstr>
      <vt:lpstr>Fatigue in End Stage Renal Disease (15 minutes)</vt:lpstr>
      <vt:lpstr>Fatigue as a symptom</vt:lpstr>
      <vt:lpstr>Causes, Associations</vt:lpstr>
      <vt:lpstr>Suggested Pathophysiology</vt:lpstr>
      <vt:lpstr>Assessment</vt:lpstr>
      <vt:lpstr>Management</vt:lpstr>
      <vt:lpstr>Correct the correctible </vt:lpstr>
      <vt:lpstr>Non-Pharmacological interventions </vt:lpstr>
      <vt:lpstr>Pharmacological interventions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Fatigue in End Stage Renal Disease</dc:title>
  <dc:creator>Suresh Kumar</dc:creator>
  <cp:lastModifiedBy>Suresh Kumar</cp:lastModifiedBy>
  <cp:revision>1</cp:revision>
  <dcterms:created xsi:type="dcterms:W3CDTF">2022-12-26T16:38:55Z</dcterms:created>
  <dcterms:modified xsi:type="dcterms:W3CDTF">2022-12-27T16:32:56Z</dcterms:modified>
</cp:coreProperties>
</file>